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Red Hat Text Medium"/>
      <p:regular r:id="rId18"/>
      <p:bold r:id="rId19"/>
      <p:italic r:id="rId20"/>
      <p:boldItalic r:id="rId21"/>
    </p:embeddedFont>
    <p:embeddedFont>
      <p:font typeface="Red Hat Display Medium"/>
      <p:regular r:id="rId22"/>
      <p:bold r:id="rId23"/>
      <p:italic r:id="rId24"/>
      <p:boldItalic r:id="rId25"/>
    </p:embeddedFont>
    <p:embeddedFont>
      <p:font typeface="Overpass"/>
      <p:regular r:id="rId26"/>
      <p:bold r:id="rId27"/>
      <p:italic r:id="rId28"/>
      <p:boldItalic r:id="rId29"/>
    </p:embeddedFont>
    <p:embeddedFont>
      <p:font typeface="Red Hat Display"/>
      <p:regular r:id="rId30"/>
      <p:bold r:id="rId31"/>
      <p:italic r:id="rId32"/>
      <p:boldItalic r:id="rId33"/>
    </p:embeddedFont>
    <p:embeddedFont>
      <p:font typeface="Overpass Light"/>
      <p:regular r:id="rId34"/>
      <p:bold r:id="rId35"/>
      <p:italic r:id="rId36"/>
      <p:boldItalic r:id="rId37"/>
    </p:embeddedFont>
    <p:embeddedFont>
      <p:font typeface="Overpass SemiBold"/>
      <p:regular r:id="rId38"/>
      <p:bold r:id="rId39"/>
      <p:italic r:id="rId40"/>
      <p:boldItalic r:id="rId41"/>
    </p:embeddedFont>
    <p:embeddedFont>
      <p:font typeface="Red Hat Tex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verpassSemiBold-italic.fntdata"/><Relationship Id="rId20" Type="http://schemas.openxmlformats.org/officeDocument/2006/relationships/font" Target="fonts/RedHatTextMedium-italic.fntdata"/><Relationship Id="rId42" Type="http://schemas.openxmlformats.org/officeDocument/2006/relationships/font" Target="fonts/RedHatText-regular.fntdata"/><Relationship Id="rId41" Type="http://schemas.openxmlformats.org/officeDocument/2006/relationships/font" Target="fonts/OverpassSemiBold-boldItalic.fntdata"/><Relationship Id="rId22" Type="http://schemas.openxmlformats.org/officeDocument/2006/relationships/font" Target="fonts/RedHatDisplayMedium-regular.fntdata"/><Relationship Id="rId44" Type="http://schemas.openxmlformats.org/officeDocument/2006/relationships/font" Target="fonts/RedHatText-italic.fntdata"/><Relationship Id="rId21" Type="http://schemas.openxmlformats.org/officeDocument/2006/relationships/font" Target="fonts/RedHatTextMedium-boldItalic.fntdata"/><Relationship Id="rId43" Type="http://schemas.openxmlformats.org/officeDocument/2006/relationships/font" Target="fonts/RedHatText-bold.fntdata"/><Relationship Id="rId24" Type="http://schemas.openxmlformats.org/officeDocument/2006/relationships/font" Target="fonts/RedHatDisplayMedium-italic.fntdata"/><Relationship Id="rId23" Type="http://schemas.openxmlformats.org/officeDocument/2006/relationships/font" Target="fonts/RedHatDisplayMedium-bold.fntdata"/><Relationship Id="rId45" Type="http://schemas.openxmlformats.org/officeDocument/2006/relationships/font" Target="fonts/RedHatTex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verpass-regular.fntdata"/><Relationship Id="rId25" Type="http://schemas.openxmlformats.org/officeDocument/2006/relationships/font" Target="fonts/RedHatDisplayMedium-boldItalic.fntdata"/><Relationship Id="rId28" Type="http://schemas.openxmlformats.org/officeDocument/2006/relationships/font" Target="fonts/Overpass-italic.fntdata"/><Relationship Id="rId27" Type="http://schemas.openxmlformats.org/officeDocument/2006/relationships/font" Target="fonts/Overpas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verpas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edHatDisplay-bold.fntdata"/><Relationship Id="rId30" Type="http://schemas.openxmlformats.org/officeDocument/2006/relationships/font" Target="fonts/RedHatDisplay-regular.fntdata"/><Relationship Id="rId11" Type="http://schemas.openxmlformats.org/officeDocument/2006/relationships/slide" Target="slides/slide5.xml"/><Relationship Id="rId33" Type="http://schemas.openxmlformats.org/officeDocument/2006/relationships/font" Target="fonts/RedHatDisplay-boldItalic.fntdata"/><Relationship Id="rId10" Type="http://schemas.openxmlformats.org/officeDocument/2006/relationships/slide" Target="slides/slide4.xml"/><Relationship Id="rId32" Type="http://schemas.openxmlformats.org/officeDocument/2006/relationships/font" Target="fonts/RedHatDisplay-italic.fntdata"/><Relationship Id="rId13" Type="http://schemas.openxmlformats.org/officeDocument/2006/relationships/slide" Target="slides/slide7.xml"/><Relationship Id="rId35" Type="http://schemas.openxmlformats.org/officeDocument/2006/relationships/font" Target="fonts/OverpassLight-bold.fntdata"/><Relationship Id="rId12" Type="http://schemas.openxmlformats.org/officeDocument/2006/relationships/slide" Target="slides/slide6.xml"/><Relationship Id="rId34" Type="http://schemas.openxmlformats.org/officeDocument/2006/relationships/font" Target="fonts/OverpassLight-regular.fntdata"/><Relationship Id="rId15" Type="http://schemas.openxmlformats.org/officeDocument/2006/relationships/slide" Target="slides/slide9.xml"/><Relationship Id="rId37" Type="http://schemas.openxmlformats.org/officeDocument/2006/relationships/font" Target="fonts/OverpassLight-boldItalic.fntdata"/><Relationship Id="rId14" Type="http://schemas.openxmlformats.org/officeDocument/2006/relationships/slide" Target="slides/slide8.xml"/><Relationship Id="rId36" Type="http://schemas.openxmlformats.org/officeDocument/2006/relationships/font" Target="fonts/OverpassLight-italic.fntdata"/><Relationship Id="rId17" Type="http://schemas.openxmlformats.org/officeDocument/2006/relationships/slide" Target="slides/slide11.xml"/><Relationship Id="rId39" Type="http://schemas.openxmlformats.org/officeDocument/2006/relationships/font" Target="fonts/OverpassSemiBold-bold.fntdata"/><Relationship Id="rId16" Type="http://schemas.openxmlformats.org/officeDocument/2006/relationships/slide" Target="slides/slide10.xml"/><Relationship Id="rId38" Type="http://schemas.openxmlformats.org/officeDocument/2006/relationships/font" Target="fonts/OverpassSemiBold-regular.fntdata"/><Relationship Id="rId19" Type="http://schemas.openxmlformats.org/officeDocument/2006/relationships/font" Target="fonts/RedHatTextMedium-bold.fntdata"/><Relationship Id="rId18" Type="http://schemas.openxmlformats.org/officeDocument/2006/relationships/font" Target="fonts/RedHatTex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f1e8a71bb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f1e8a71bb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f1e8a71bb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2f1e8a71bb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547716335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547716335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f4b580af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f4b580af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f4b580af6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f4b580af6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207f9b548f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2207f9b548f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13045961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13045961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f1e8a71bb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f1e8a71bb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2f1e8a71bb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2f1e8a71bb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f1e8a71bb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f1e8a71bb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f1e8a71bb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2f1e8a71bb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1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Relationship Id="rId3" Type="http://schemas.openxmlformats.org/officeDocument/2006/relationships/image" Target="../media/image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1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2" type="subTitle"/>
          </p:nvPr>
        </p:nvSpPr>
        <p:spPr>
          <a:xfrm>
            <a:off x="2083725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3" type="subTitle"/>
          </p:nvPr>
        </p:nvSpPr>
        <p:spPr>
          <a:xfrm>
            <a:off x="4471850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7;p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27579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101" name="Google Shape;101;p1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1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03" name="Google Shape;103;p11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1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27579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divider">
  <p:cSld name="CUSTOM_3_1">
    <p:bg>
      <p:bgPr>
        <a:solidFill>
          <a:srgbClr val="142C4D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/>
          <p:nvPr/>
        </p:nvSpPr>
        <p:spPr>
          <a:xfrm>
            <a:off x="75" y="5842225"/>
            <a:ext cx="12192000" cy="10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2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FAAA4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FAAA4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FAAA4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FAAA4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FAAA4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FAAA4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FAAA4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FAAA4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FAAA4F"/>
                </a:solidFill>
              </a:defRPr>
            </a:lvl9pPr>
          </a:lstStyle>
          <a:p/>
        </p:txBody>
      </p:sp>
      <p:cxnSp>
        <p:nvCxnSpPr>
          <p:cNvPr id="109" name="Google Shape;109;p1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0" name="Google Shape;110;p1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2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FAAA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14" name="Google Shape;114;p1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divider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/>
          <p:nvPr>
            <p:ph type="title"/>
          </p:nvPr>
        </p:nvSpPr>
        <p:spPr>
          <a:xfrm>
            <a:off x="5674100" y="1632950"/>
            <a:ext cx="5037300" cy="388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27579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27579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27579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27579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27579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27579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27579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27579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27579A"/>
                </a:solidFill>
              </a:defRPr>
            </a:lvl9pPr>
          </a:lstStyle>
          <a:p/>
        </p:txBody>
      </p:sp>
      <p:cxnSp>
        <p:nvCxnSpPr>
          <p:cNvPr id="117" name="Google Shape;117;p1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3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19" name="Google Shape;11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">
  <p:cSld name="CUSTOM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23" name="Google Shape;123;p14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24" name="Google Shape;124;p1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1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9" name="Google Shape;129;p14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hevrons">
  <p:cSld name="CUSTOM_4_20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2" name="Google Shape;132;p15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33" name="Google Shape;133;p1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1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5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8" name="Google Shape;138;p15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15"/>
          <p:cNvSpPr/>
          <p:nvPr/>
        </p:nvSpPr>
        <p:spPr>
          <a:xfrm>
            <a:off x="3901500" y="2473638"/>
            <a:ext cx="4389000" cy="27024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7803000" y="2473650"/>
            <a:ext cx="4389000" cy="27024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0" y="2473650"/>
            <a:ext cx="4389000" cy="27024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0" y="2473638"/>
            <a:ext cx="1120500" cy="270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11071500" y="2473638"/>
            <a:ext cx="1120500" cy="270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 txBox="1"/>
          <p:nvPr>
            <p:ph idx="4" type="subTitle"/>
          </p:nvPr>
        </p:nvSpPr>
        <p:spPr>
          <a:xfrm>
            <a:off x="3901500" y="2473650"/>
            <a:ext cx="4389000" cy="2702400"/>
          </a:xfrm>
          <a:prstGeom prst="rect">
            <a:avLst/>
          </a:prstGeom>
        </p:spPr>
        <p:txBody>
          <a:bodyPr anchorCtr="0" anchor="ctr" bIns="0" lIns="1097275" spcFirstLastPara="1" rIns="45720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45" name="Google Shape;145;p15"/>
          <p:cNvSpPr txBox="1"/>
          <p:nvPr>
            <p:ph idx="5" type="subTitle"/>
          </p:nvPr>
        </p:nvSpPr>
        <p:spPr>
          <a:xfrm>
            <a:off x="0" y="2473650"/>
            <a:ext cx="4389000" cy="2702400"/>
          </a:xfrm>
          <a:prstGeom prst="rect">
            <a:avLst/>
          </a:prstGeom>
        </p:spPr>
        <p:txBody>
          <a:bodyPr anchorCtr="0" anchor="ctr" bIns="0" lIns="868675" spcFirstLastPara="1" rIns="731500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46" name="Google Shape;146;p15"/>
          <p:cNvSpPr txBox="1"/>
          <p:nvPr>
            <p:ph idx="6" type="subTitle"/>
          </p:nvPr>
        </p:nvSpPr>
        <p:spPr>
          <a:xfrm>
            <a:off x="7803000" y="2473650"/>
            <a:ext cx="4389000" cy="2702400"/>
          </a:xfrm>
          <a:prstGeom prst="rect">
            <a:avLst/>
          </a:prstGeom>
        </p:spPr>
        <p:txBody>
          <a:bodyPr anchorCtr="0" anchor="ctr" bIns="0" lIns="1097275" spcFirstLastPara="1" rIns="457200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chevrons">
  <p:cSld name="CUSTOM_4_20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49" name="Google Shape;149;p16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50" name="Google Shape;150;p1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1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5" name="Google Shape;155;p16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16"/>
          <p:cNvSpPr/>
          <p:nvPr/>
        </p:nvSpPr>
        <p:spPr>
          <a:xfrm>
            <a:off x="0" y="2473638"/>
            <a:ext cx="1120500" cy="270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11071500" y="2473638"/>
            <a:ext cx="1120500" cy="270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5863800" y="2473650"/>
            <a:ext cx="6328200" cy="27024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0" y="2473650"/>
            <a:ext cx="6328200" cy="27024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 txBox="1"/>
          <p:nvPr>
            <p:ph idx="4" type="subTitle"/>
          </p:nvPr>
        </p:nvSpPr>
        <p:spPr>
          <a:xfrm>
            <a:off x="0" y="2473650"/>
            <a:ext cx="6328200" cy="2702400"/>
          </a:xfrm>
          <a:prstGeom prst="rect">
            <a:avLst/>
          </a:prstGeom>
        </p:spPr>
        <p:txBody>
          <a:bodyPr anchorCtr="0" anchor="ctr" bIns="0" lIns="868675" spcFirstLastPara="1" rIns="914400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61" name="Google Shape;161;p16"/>
          <p:cNvSpPr txBox="1"/>
          <p:nvPr>
            <p:ph idx="5" type="subTitle"/>
          </p:nvPr>
        </p:nvSpPr>
        <p:spPr>
          <a:xfrm>
            <a:off x="5863800" y="2473650"/>
            <a:ext cx="6328200" cy="2702400"/>
          </a:xfrm>
          <a:prstGeom prst="rect">
            <a:avLst/>
          </a:prstGeom>
        </p:spPr>
        <p:txBody>
          <a:bodyPr anchorCtr="0" anchor="ctr" bIns="0" lIns="1188700" spcFirstLastPara="1" rIns="914400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ircles">
  <p:cSld name="CUSTOM_4_19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64" name="Google Shape;164;p17"/>
          <p:cNvSpPr txBox="1"/>
          <p:nvPr>
            <p:ph type="title"/>
          </p:nvPr>
        </p:nvSpPr>
        <p:spPr>
          <a:xfrm>
            <a:off x="884963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65" name="Google Shape;165;p1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1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>
            <p:ph idx="2" type="subTitle"/>
          </p:nvPr>
        </p:nvSpPr>
        <p:spPr>
          <a:xfrm>
            <a:off x="885038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0" name="Google Shape;170;p17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71" name="Google Shape;1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039" y="2175762"/>
            <a:ext cx="9351922" cy="348858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/>
          <p:nvPr>
            <p:ph idx="4" type="subTitle"/>
          </p:nvPr>
        </p:nvSpPr>
        <p:spPr>
          <a:xfrm>
            <a:off x="1977450" y="2894055"/>
            <a:ext cx="2343600" cy="20520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73" name="Google Shape;173;p17"/>
          <p:cNvSpPr txBox="1"/>
          <p:nvPr>
            <p:ph idx="5" type="subTitle"/>
          </p:nvPr>
        </p:nvSpPr>
        <p:spPr>
          <a:xfrm>
            <a:off x="4924200" y="2894050"/>
            <a:ext cx="2343600" cy="20520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74" name="Google Shape;174;p17"/>
          <p:cNvSpPr txBox="1"/>
          <p:nvPr>
            <p:ph idx="6" type="subTitle"/>
          </p:nvPr>
        </p:nvSpPr>
        <p:spPr>
          <a:xfrm>
            <a:off x="7870950" y="2894050"/>
            <a:ext cx="2343600" cy="20520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k">
  <p:cSld name="CUSTOM_4_18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77" name="Google Shape;177;p1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1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1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">
  <p:cSld name="CUSTOM_4_17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85" name="Google Shape;185;p1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1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0" name="Google Shape;190;p19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p19"/>
          <p:cNvSpPr txBox="1"/>
          <p:nvPr>
            <p:ph idx="4" type="body"/>
          </p:nvPr>
        </p:nvSpPr>
        <p:spPr>
          <a:xfrm>
            <a:off x="2438400" y="2286000"/>
            <a:ext cx="7315200" cy="36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  <a:defRPr sz="1400"/>
            </a:lvl1pPr>
            <a:lvl2pPr indent="-304800" lvl="1" marL="9144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2pPr>
            <a:lvl3pPr indent="-304800" lvl="2" marL="13716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3pPr>
            <a:lvl4pPr indent="-304800" lvl="3" marL="18288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4pPr>
            <a:lvl5pPr indent="-304800" lvl="4" marL="22860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5pPr>
            <a:lvl6pPr indent="-304800" lvl="5" marL="27432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6pPr>
            <a:lvl7pPr indent="-304800" lvl="6" marL="32004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7pPr>
            <a:lvl8pPr indent="-304800" lvl="7" marL="36576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8pPr>
            <a:lvl9pPr indent="-304800" lvl="8" marL="4114800">
              <a:lnSpc>
                <a:spcPct val="14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･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body">
  <p:cSld name="CUSTOM_4_17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94" name="Google Shape;194;p20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95" name="Google Shape;195;p2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2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20"/>
          <p:cNvSpPr txBox="1"/>
          <p:nvPr>
            <p:ph idx="3" type="body"/>
          </p:nvPr>
        </p:nvSpPr>
        <p:spPr>
          <a:xfrm>
            <a:off x="2438400" y="1828800"/>
            <a:ext cx="7315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  <a:defRPr sz="1400"/>
            </a:lvl1pPr>
            <a:lvl2pPr indent="-304800" lvl="1" marL="914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2pPr>
            <a:lvl3pPr indent="-304800" lvl="2" marL="1371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3pPr>
            <a:lvl4pPr indent="-304800" lvl="3" marL="18288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4pPr>
            <a:lvl5pPr indent="-304800" lvl="4" marL="22860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5pPr>
            <a:lvl6pPr indent="-304800" lvl="5" marL="2743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6pPr>
            <a:lvl7pPr indent="-304800" lvl="6" marL="3200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7pPr>
            <a:lvl8pPr indent="-304800" lvl="7" marL="3657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8pPr>
            <a:lvl9pPr indent="-304800" lvl="8" marL="4114800" rtl="0">
              <a:lnSpc>
                <a:spcPct val="14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･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closing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9254" y="5101559"/>
            <a:ext cx="455950" cy="4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/>
        </p:nvSpPr>
        <p:spPr>
          <a:xfrm>
            <a:off x="8693722" y="5101550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linkedin.com/in/faisalalrayyess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26" name="Google Shape;26;p3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ody">
  <p:cSld name="CUSTOM_4_17_2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2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2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21"/>
          <p:cNvSpPr txBox="1"/>
          <p:nvPr>
            <p:ph idx="3" type="body"/>
          </p:nvPr>
        </p:nvSpPr>
        <p:spPr>
          <a:xfrm>
            <a:off x="2438400" y="886600"/>
            <a:ext cx="7315200" cy="480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  <a:defRPr sz="1400"/>
            </a:lvl1pPr>
            <a:lvl2pPr indent="-304800" lvl="1" marL="914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2pPr>
            <a:lvl3pPr indent="-304800" lvl="2" marL="1371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3pPr>
            <a:lvl4pPr indent="-304800" lvl="3" marL="18288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4pPr>
            <a:lvl5pPr indent="-304800" lvl="4" marL="22860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5pPr>
            <a:lvl6pPr indent="-304800" lvl="5" marL="2743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6pPr>
            <a:lvl7pPr indent="-304800" lvl="6" marL="3200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7pPr>
            <a:lvl8pPr indent="-304800" lvl="7" marL="3657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8pPr>
            <a:lvl9pPr indent="-304800" lvl="8" marL="4114800" rtl="0">
              <a:lnSpc>
                <a:spcPct val="14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･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two column body">
  <p:cSld name="CUSTOM_4_17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11" name="Google Shape;211;p22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212" name="Google Shape;212;p2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2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7" name="Google Shape;217;p22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22"/>
          <p:cNvSpPr txBox="1"/>
          <p:nvPr>
            <p:ph idx="4" type="body"/>
          </p:nvPr>
        </p:nvSpPr>
        <p:spPr>
          <a:xfrm>
            <a:off x="885125" y="2291177"/>
            <a:ext cx="4937700" cy="37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  <a:defRPr sz="1400"/>
            </a:lvl1pPr>
            <a:lvl2pPr indent="-304800" lvl="1" marL="914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2pPr>
            <a:lvl3pPr indent="-304800" lvl="2" marL="1371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3pPr>
            <a:lvl4pPr indent="-304800" lvl="3" marL="18288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4pPr>
            <a:lvl5pPr indent="-304800" lvl="4" marL="22860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5pPr>
            <a:lvl6pPr indent="-304800" lvl="5" marL="2743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6pPr>
            <a:lvl7pPr indent="-304800" lvl="6" marL="3200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7pPr>
            <a:lvl8pPr indent="-304800" lvl="7" marL="3657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8pPr>
            <a:lvl9pPr indent="-304800" lvl="8" marL="4114800" rtl="0">
              <a:lnSpc>
                <a:spcPct val="14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･"/>
              <a:defRPr sz="1200"/>
            </a:lvl9pPr>
          </a:lstStyle>
          <a:p/>
        </p:txBody>
      </p:sp>
      <p:sp>
        <p:nvSpPr>
          <p:cNvPr id="219" name="Google Shape;219;p22"/>
          <p:cNvSpPr txBox="1"/>
          <p:nvPr>
            <p:ph idx="5" type="body"/>
          </p:nvPr>
        </p:nvSpPr>
        <p:spPr>
          <a:xfrm>
            <a:off x="6369425" y="2291175"/>
            <a:ext cx="4937700" cy="37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  <a:defRPr sz="1400"/>
            </a:lvl1pPr>
            <a:lvl2pPr indent="-304800" lvl="1" marL="914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2pPr>
            <a:lvl3pPr indent="-304800" lvl="2" marL="1371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3pPr>
            <a:lvl4pPr indent="-304800" lvl="3" marL="18288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4pPr>
            <a:lvl5pPr indent="-304800" lvl="4" marL="22860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5pPr>
            <a:lvl6pPr indent="-304800" lvl="5" marL="2743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6pPr>
            <a:lvl7pPr indent="-304800" lvl="6" marL="3200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7pPr>
            <a:lvl8pPr indent="-304800" lvl="7" marL="3657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8pPr>
            <a:lvl9pPr indent="-304800" lvl="8" marL="4114800" rtl="0">
              <a:lnSpc>
                <a:spcPct val="14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･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vertical">
  <p:cSld name="CUSTOM_4_16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22" name="Google Shape;222;p2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2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27" name="Google Shape;227;p23"/>
          <p:cNvCxnSpPr/>
          <p:nvPr/>
        </p:nvCxnSpPr>
        <p:spPr>
          <a:xfrm>
            <a:off x="4146414" y="-7350"/>
            <a:ext cx="0" cy="6872700"/>
          </a:xfrm>
          <a:prstGeom prst="straightConnector1">
            <a:avLst/>
          </a:prstGeom>
          <a:noFill/>
          <a:ln cap="flat" cmpd="sng" w="28575">
            <a:solidFill>
              <a:srgbClr val="D5D5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23"/>
          <p:cNvSpPr txBox="1"/>
          <p:nvPr>
            <p:ph idx="3" type="subTitle"/>
          </p:nvPr>
        </p:nvSpPr>
        <p:spPr>
          <a:xfrm>
            <a:off x="4467775" y="1832876"/>
            <a:ext cx="5115600" cy="6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9" name="Google Shape;229;p23"/>
          <p:cNvSpPr txBox="1"/>
          <p:nvPr>
            <p:ph idx="4" type="subTitle"/>
          </p:nvPr>
        </p:nvSpPr>
        <p:spPr>
          <a:xfrm>
            <a:off x="4467775" y="1441300"/>
            <a:ext cx="4538700" cy="29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30" name="Google Shape;230;p23"/>
          <p:cNvSpPr txBox="1"/>
          <p:nvPr>
            <p:ph idx="5" type="subTitle"/>
          </p:nvPr>
        </p:nvSpPr>
        <p:spPr>
          <a:xfrm>
            <a:off x="3362500" y="1832876"/>
            <a:ext cx="690000" cy="23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horizontal">
  <p:cSld name="CUSTOM_4_15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33" name="Google Shape;233;p24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234" name="Google Shape;234;p2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2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9" name="Google Shape;239;p24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24"/>
          <p:cNvSpPr txBox="1"/>
          <p:nvPr>
            <p:ph idx="4" type="subTitle"/>
          </p:nvPr>
        </p:nvSpPr>
        <p:spPr>
          <a:xfrm>
            <a:off x="2042425" y="2497493"/>
            <a:ext cx="21069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41" name="Google Shape;241;p24"/>
          <p:cNvSpPr txBox="1"/>
          <p:nvPr>
            <p:ph idx="5" type="subTitle"/>
          </p:nvPr>
        </p:nvSpPr>
        <p:spPr>
          <a:xfrm>
            <a:off x="2042425" y="2903475"/>
            <a:ext cx="2106900" cy="67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42" name="Google Shape;242;p24"/>
          <p:cNvSpPr txBox="1"/>
          <p:nvPr>
            <p:ph idx="6" type="subTitle"/>
          </p:nvPr>
        </p:nvSpPr>
        <p:spPr>
          <a:xfrm>
            <a:off x="1596475" y="4403575"/>
            <a:ext cx="975900" cy="23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3" name="Google Shape;243;p24"/>
          <p:cNvSpPr txBox="1"/>
          <p:nvPr>
            <p:ph idx="7" type="subTitle"/>
          </p:nvPr>
        </p:nvSpPr>
        <p:spPr>
          <a:xfrm>
            <a:off x="3278975" y="3892511"/>
            <a:ext cx="975900" cy="23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4" name="Google Shape;244;p24"/>
          <p:cNvSpPr txBox="1"/>
          <p:nvPr>
            <p:ph idx="8" type="subTitle"/>
          </p:nvPr>
        </p:nvSpPr>
        <p:spPr>
          <a:xfrm>
            <a:off x="1713425" y="4752722"/>
            <a:ext cx="21069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45" name="Google Shape;245;p24"/>
          <p:cNvSpPr txBox="1"/>
          <p:nvPr>
            <p:ph idx="9" type="subTitle"/>
          </p:nvPr>
        </p:nvSpPr>
        <p:spPr>
          <a:xfrm>
            <a:off x="1713425" y="5158703"/>
            <a:ext cx="2106900" cy="67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hree callouts">
  <p:cSld name="CUSTOM_4_14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>
            <p:ph idx="1" type="subTitle"/>
          </p:nvPr>
        </p:nvSpPr>
        <p:spPr>
          <a:xfrm>
            <a:off x="100890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8" name="Google Shape;248;p25"/>
          <p:cNvSpPr txBox="1"/>
          <p:nvPr>
            <p:ph idx="2" type="subTitle"/>
          </p:nvPr>
        </p:nvSpPr>
        <p:spPr>
          <a:xfrm>
            <a:off x="458865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9" name="Google Shape;249;p25"/>
          <p:cNvSpPr txBox="1"/>
          <p:nvPr>
            <p:ph idx="3" type="subTitle"/>
          </p:nvPr>
        </p:nvSpPr>
        <p:spPr>
          <a:xfrm>
            <a:off x="816835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0" name="Google Shape;250;p25"/>
          <p:cNvSpPr txBox="1"/>
          <p:nvPr>
            <p:ph idx="4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51" name="Google Shape;251;p25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252" name="Google Shape;252;p2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2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2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/>
          <p:nvPr>
            <p:ph idx="5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7" name="Google Shape;257;p25"/>
          <p:cNvSpPr txBox="1"/>
          <p:nvPr>
            <p:ph idx="6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58" name="Google Shape;258;p25"/>
          <p:cNvCxnSpPr/>
          <p:nvPr/>
        </p:nvCxnSpPr>
        <p:spPr>
          <a:xfrm>
            <a:off x="4306145" y="2661025"/>
            <a:ext cx="0" cy="25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25"/>
          <p:cNvCxnSpPr/>
          <p:nvPr/>
        </p:nvCxnSpPr>
        <p:spPr>
          <a:xfrm>
            <a:off x="7885845" y="2661025"/>
            <a:ext cx="0" cy="25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0" name="Google Shape;260;p25"/>
          <p:cNvSpPr txBox="1"/>
          <p:nvPr>
            <p:ph idx="7" type="subTitle"/>
          </p:nvPr>
        </p:nvSpPr>
        <p:spPr>
          <a:xfrm>
            <a:off x="4468300" y="3677200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61" name="Google Shape;261;p25"/>
          <p:cNvSpPr txBox="1"/>
          <p:nvPr>
            <p:ph idx="8" type="subTitle"/>
          </p:nvPr>
        </p:nvSpPr>
        <p:spPr>
          <a:xfrm>
            <a:off x="4468400" y="4166425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262" name="Google Shape;262;p25"/>
          <p:cNvSpPr txBox="1"/>
          <p:nvPr>
            <p:ph idx="9" type="subTitle"/>
          </p:nvPr>
        </p:nvSpPr>
        <p:spPr>
          <a:xfrm>
            <a:off x="8048000" y="3677200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63" name="Google Shape;263;p25"/>
          <p:cNvSpPr txBox="1"/>
          <p:nvPr>
            <p:ph idx="13" type="subTitle"/>
          </p:nvPr>
        </p:nvSpPr>
        <p:spPr>
          <a:xfrm>
            <a:off x="8048100" y="4166425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264" name="Google Shape;264;p25"/>
          <p:cNvSpPr txBox="1"/>
          <p:nvPr>
            <p:ph idx="14" type="subTitle"/>
          </p:nvPr>
        </p:nvSpPr>
        <p:spPr>
          <a:xfrm>
            <a:off x="888600" y="3677200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65" name="Google Shape;265;p25"/>
          <p:cNvSpPr txBox="1"/>
          <p:nvPr>
            <p:ph idx="15" type="subTitle"/>
          </p:nvPr>
        </p:nvSpPr>
        <p:spPr>
          <a:xfrm>
            <a:off x="888700" y="4166425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callouts">
  <p:cSld name="CUSTOM_4_13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/>
          <p:nvPr>
            <p:ph idx="1" type="subTitle"/>
          </p:nvPr>
        </p:nvSpPr>
        <p:spPr>
          <a:xfrm>
            <a:off x="455555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8" name="Google Shape;268;p26"/>
          <p:cNvSpPr txBox="1"/>
          <p:nvPr>
            <p:ph idx="2" type="subTitle"/>
          </p:nvPr>
        </p:nvSpPr>
        <p:spPr>
          <a:xfrm>
            <a:off x="7972925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9" name="Google Shape;269;p26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70" name="Google Shape;270;p26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271" name="Google Shape;271;p2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2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2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6"/>
          <p:cNvSpPr txBox="1"/>
          <p:nvPr>
            <p:ph idx="4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6" name="Google Shape;276;p26"/>
          <p:cNvSpPr txBox="1"/>
          <p:nvPr>
            <p:ph idx="5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7" name="Google Shape;277;p26"/>
          <p:cNvSpPr txBox="1"/>
          <p:nvPr>
            <p:ph idx="6" type="subTitle"/>
          </p:nvPr>
        </p:nvSpPr>
        <p:spPr>
          <a:xfrm>
            <a:off x="887800" y="2596700"/>
            <a:ext cx="3182700" cy="26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cxnSp>
        <p:nvCxnSpPr>
          <p:cNvPr id="278" name="Google Shape;278;p26"/>
          <p:cNvCxnSpPr/>
          <p:nvPr/>
        </p:nvCxnSpPr>
        <p:spPr>
          <a:xfrm>
            <a:off x="7885850" y="3677350"/>
            <a:ext cx="0" cy="14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9" name="Google Shape;279;p26"/>
          <p:cNvSpPr txBox="1"/>
          <p:nvPr>
            <p:ph idx="7" type="subTitle"/>
          </p:nvPr>
        </p:nvSpPr>
        <p:spPr>
          <a:xfrm>
            <a:off x="4620750" y="3677388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80" name="Google Shape;280;p26"/>
          <p:cNvSpPr txBox="1"/>
          <p:nvPr>
            <p:ph idx="8" type="subTitle"/>
          </p:nvPr>
        </p:nvSpPr>
        <p:spPr>
          <a:xfrm>
            <a:off x="4620750" y="4166613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281" name="Google Shape;281;p26"/>
          <p:cNvSpPr txBox="1"/>
          <p:nvPr>
            <p:ph idx="9" type="subTitle"/>
          </p:nvPr>
        </p:nvSpPr>
        <p:spPr>
          <a:xfrm>
            <a:off x="8051175" y="3677388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82" name="Google Shape;282;p26"/>
          <p:cNvSpPr txBox="1"/>
          <p:nvPr>
            <p:ph idx="13" type="subTitle"/>
          </p:nvPr>
        </p:nvSpPr>
        <p:spPr>
          <a:xfrm>
            <a:off x="8051175" y="4166613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pies">
  <p:cSld name="CUSTOM_4_1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85" name="Google Shape;285;p27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286" name="Google Shape;286;p2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2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2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2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7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1" name="Google Shape;291;p27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92" name="Google Shape;292;p27"/>
          <p:cNvCxnSpPr/>
          <p:nvPr/>
        </p:nvCxnSpPr>
        <p:spPr>
          <a:xfrm>
            <a:off x="7885850" y="4439350"/>
            <a:ext cx="0" cy="14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93" name="Google Shape;293;p27"/>
          <p:cNvSpPr txBox="1"/>
          <p:nvPr>
            <p:ph idx="4" type="subTitle"/>
          </p:nvPr>
        </p:nvSpPr>
        <p:spPr>
          <a:xfrm>
            <a:off x="887800" y="2596700"/>
            <a:ext cx="3182700" cy="26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94" name="Google Shape;294;p27"/>
          <p:cNvSpPr txBox="1"/>
          <p:nvPr>
            <p:ph idx="5" type="subTitle"/>
          </p:nvPr>
        </p:nvSpPr>
        <p:spPr>
          <a:xfrm>
            <a:off x="4620750" y="4439350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95" name="Google Shape;295;p27"/>
          <p:cNvSpPr txBox="1"/>
          <p:nvPr>
            <p:ph idx="6" type="subTitle"/>
          </p:nvPr>
        </p:nvSpPr>
        <p:spPr>
          <a:xfrm>
            <a:off x="4620750" y="4928575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296" name="Google Shape;296;p27"/>
          <p:cNvSpPr txBox="1"/>
          <p:nvPr>
            <p:ph idx="7" type="subTitle"/>
          </p:nvPr>
        </p:nvSpPr>
        <p:spPr>
          <a:xfrm>
            <a:off x="8051175" y="4439350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97" name="Google Shape;297;p27"/>
          <p:cNvSpPr txBox="1"/>
          <p:nvPr>
            <p:ph idx="8" type="subTitle"/>
          </p:nvPr>
        </p:nvSpPr>
        <p:spPr>
          <a:xfrm>
            <a:off x="8051175" y="4928575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large pie">
  <p:cSld name="CUSTOM_4_1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00" name="Google Shape;300;p28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301" name="Google Shape;301;p2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2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2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2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" name="Google Shape;306;p28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7" name="Google Shape;307;p28"/>
          <p:cNvSpPr txBox="1"/>
          <p:nvPr>
            <p:ph idx="4" type="subTitle"/>
          </p:nvPr>
        </p:nvSpPr>
        <p:spPr>
          <a:xfrm>
            <a:off x="887800" y="2596700"/>
            <a:ext cx="3182700" cy="26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308" name="Google Shape;308;p28"/>
          <p:cNvSpPr txBox="1"/>
          <p:nvPr>
            <p:ph idx="5" type="subTitle"/>
          </p:nvPr>
        </p:nvSpPr>
        <p:spPr>
          <a:xfrm>
            <a:off x="9078238" y="3048425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309" name="Google Shape;309;p28"/>
          <p:cNvSpPr txBox="1"/>
          <p:nvPr>
            <p:ph idx="6" type="subTitle"/>
          </p:nvPr>
        </p:nvSpPr>
        <p:spPr>
          <a:xfrm>
            <a:off x="10284513" y="3048425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310" name="Google Shape;310;p28"/>
          <p:cNvSpPr txBox="1"/>
          <p:nvPr>
            <p:ph idx="7" type="subTitle"/>
          </p:nvPr>
        </p:nvSpPr>
        <p:spPr>
          <a:xfrm>
            <a:off x="9078238" y="38416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311" name="Google Shape;311;p28"/>
          <p:cNvSpPr txBox="1"/>
          <p:nvPr>
            <p:ph idx="8" type="subTitle"/>
          </p:nvPr>
        </p:nvSpPr>
        <p:spPr>
          <a:xfrm>
            <a:off x="10284513" y="38416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312" name="Google Shape;312;p28"/>
          <p:cNvSpPr txBox="1"/>
          <p:nvPr>
            <p:ph idx="9" type="subTitle"/>
          </p:nvPr>
        </p:nvSpPr>
        <p:spPr>
          <a:xfrm>
            <a:off x="9078238" y="46035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313" name="Google Shape;313;p28"/>
          <p:cNvSpPr txBox="1"/>
          <p:nvPr>
            <p:ph idx="13" type="subTitle"/>
          </p:nvPr>
        </p:nvSpPr>
        <p:spPr>
          <a:xfrm>
            <a:off x="10284513" y="46035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percentage bars">
  <p:cSld name="CUSTOM_4_10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16" name="Google Shape;316;p29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317" name="Google Shape;317;p2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2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0" name="Google Shape;320;p2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9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2" name="Google Shape;322;p29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" name="Google Shape;323;p29"/>
          <p:cNvSpPr txBox="1"/>
          <p:nvPr>
            <p:ph idx="4" type="subTitle"/>
          </p:nvPr>
        </p:nvSpPr>
        <p:spPr>
          <a:xfrm>
            <a:off x="8048050" y="2898600"/>
            <a:ext cx="3410400" cy="7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24" name="Google Shape;324;p29"/>
          <p:cNvSpPr txBox="1"/>
          <p:nvPr>
            <p:ph idx="5" type="subTitle"/>
          </p:nvPr>
        </p:nvSpPr>
        <p:spPr>
          <a:xfrm>
            <a:off x="8048050" y="2540600"/>
            <a:ext cx="3410400" cy="33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5" name="Google Shape;325;p29"/>
          <p:cNvSpPr txBox="1"/>
          <p:nvPr>
            <p:ph idx="6" type="subTitle"/>
          </p:nvPr>
        </p:nvSpPr>
        <p:spPr>
          <a:xfrm>
            <a:off x="8048050" y="4676800"/>
            <a:ext cx="3410400" cy="7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26" name="Google Shape;326;p29"/>
          <p:cNvSpPr txBox="1"/>
          <p:nvPr>
            <p:ph idx="7" type="subTitle"/>
          </p:nvPr>
        </p:nvSpPr>
        <p:spPr>
          <a:xfrm>
            <a:off x="8048050" y="4318800"/>
            <a:ext cx="3410400" cy="33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7" name="Google Shape;327;p29"/>
          <p:cNvSpPr/>
          <p:nvPr/>
        </p:nvSpPr>
        <p:spPr>
          <a:xfrm>
            <a:off x="88952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88952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9"/>
          <p:cNvSpPr/>
          <p:nvPr/>
        </p:nvSpPr>
        <p:spPr>
          <a:xfrm>
            <a:off x="88952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9"/>
          <p:cNvSpPr/>
          <p:nvPr/>
        </p:nvSpPr>
        <p:spPr>
          <a:xfrm>
            <a:off x="88952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9"/>
          <p:cNvSpPr/>
          <p:nvPr/>
        </p:nvSpPr>
        <p:spPr>
          <a:xfrm>
            <a:off x="88952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9"/>
          <p:cNvSpPr/>
          <p:nvPr/>
        </p:nvSpPr>
        <p:spPr>
          <a:xfrm>
            <a:off x="88952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9"/>
          <p:cNvSpPr/>
          <p:nvPr/>
        </p:nvSpPr>
        <p:spPr>
          <a:xfrm>
            <a:off x="88952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88952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9"/>
          <p:cNvSpPr/>
          <p:nvPr/>
        </p:nvSpPr>
        <p:spPr>
          <a:xfrm>
            <a:off x="88952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88952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9"/>
          <p:cNvSpPr/>
          <p:nvPr/>
        </p:nvSpPr>
        <p:spPr>
          <a:xfrm>
            <a:off x="158600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"/>
          <p:cNvSpPr/>
          <p:nvPr/>
        </p:nvSpPr>
        <p:spPr>
          <a:xfrm>
            <a:off x="158600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9"/>
          <p:cNvSpPr/>
          <p:nvPr/>
        </p:nvSpPr>
        <p:spPr>
          <a:xfrm>
            <a:off x="158600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9"/>
          <p:cNvSpPr/>
          <p:nvPr/>
        </p:nvSpPr>
        <p:spPr>
          <a:xfrm>
            <a:off x="158600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9"/>
          <p:cNvSpPr/>
          <p:nvPr/>
        </p:nvSpPr>
        <p:spPr>
          <a:xfrm>
            <a:off x="158600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9"/>
          <p:cNvSpPr/>
          <p:nvPr/>
        </p:nvSpPr>
        <p:spPr>
          <a:xfrm>
            <a:off x="158600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9"/>
          <p:cNvSpPr/>
          <p:nvPr/>
        </p:nvSpPr>
        <p:spPr>
          <a:xfrm>
            <a:off x="158600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158600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9"/>
          <p:cNvSpPr/>
          <p:nvPr/>
        </p:nvSpPr>
        <p:spPr>
          <a:xfrm>
            <a:off x="158600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9"/>
          <p:cNvSpPr/>
          <p:nvPr/>
        </p:nvSpPr>
        <p:spPr>
          <a:xfrm>
            <a:off x="158600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9"/>
          <p:cNvSpPr/>
          <p:nvPr/>
        </p:nvSpPr>
        <p:spPr>
          <a:xfrm>
            <a:off x="228247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9"/>
          <p:cNvSpPr/>
          <p:nvPr/>
        </p:nvSpPr>
        <p:spPr>
          <a:xfrm>
            <a:off x="228247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9"/>
          <p:cNvSpPr/>
          <p:nvPr/>
        </p:nvSpPr>
        <p:spPr>
          <a:xfrm>
            <a:off x="228247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9"/>
          <p:cNvSpPr/>
          <p:nvPr/>
        </p:nvSpPr>
        <p:spPr>
          <a:xfrm>
            <a:off x="228247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9"/>
          <p:cNvSpPr/>
          <p:nvPr/>
        </p:nvSpPr>
        <p:spPr>
          <a:xfrm>
            <a:off x="228247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9"/>
          <p:cNvSpPr/>
          <p:nvPr/>
        </p:nvSpPr>
        <p:spPr>
          <a:xfrm>
            <a:off x="228247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9"/>
          <p:cNvSpPr/>
          <p:nvPr/>
        </p:nvSpPr>
        <p:spPr>
          <a:xfrm>
            <a:off x="228247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9"/>
          <p:cNvSpPr/>
          <p:nvPr/>
        </p:nvSpPr>
        <p:spPr>
          <a:xfrm>
            <a:off x="228247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9"/>
          <p:cNvSpPr/>
          <p:nvPr/>
        </p:nvSpPr>
        <p:spPr>
          <a:xfrm>
            <a:off x="228247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9"/>
          <p:cNvSpPr/>
          <p:nvPr/>
        </p:nvSpPr>
        <p:spPr>
          <a:xfrm>
            <a:off x="228247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9"/>
          <p:cNvSpPr/>
          <p:nvPr/>
        </p:nvSpPr>
        <p:spPr>
          <a:xfrm>
            <a:off x="297895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9"/>
          <p:cNvSpPr/>
          <p:nvPr/>
        </p:nvSpPr>
        <p:spPr>
          <a:xfrm>
            <a:off x="297895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9"/>
          <p:cNvSpPr/>
          <p:nvPr/>
        </p:nvSpPr>
        <p:spPr>
          <a:xfrm>
            <a:off x="297895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9"/>
          <p:cNvSpPr/>
          <p:nvPr/>
        </p:nvSpPr>
        <p:spPr>
          <a:xfrm>
            <a:off x="297895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9"/>
          <p:cNvSpPr/>
          <p:nvPr/>
        </p:nvSpPr>
        <p:spPr>
          <a:xfrm>
            <a:off x="297895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9"/>
          <p:cNvSpPr/>
          <p:nvPr/>
        </p:nvSpPr>
        <p:spPr>
          <a:xfrm>
            <a:off x="297895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9"/>
          <p:cNvSpPr/>
          <p:nvPr/>
        </p:nvSpPr>
        <p:spPr>
          <a:xfrm>
            <a:off x="297895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9"/>
          <p:cNvSpPr/>
          <p:nvPr/>
        </p:nvSpPr>
        <p:spPr>
          <a:xfrm>
            <a:off x="297895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9"/>
          <p:cNvSpPr/>
          <p:nvPr/>
        </p:nvSpPr>
        <p:spPr>
          <a:xfrm>
            <a:off x="297895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9"/>
          <p:cNvSpPr/>
          <p:nvPr/>
        </p:nvSpPr>
        <p:spPr>
          <a:xfrm>
            <a:off x="297895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9"/>
          <p:cNvSpPr/>
          <p:nvPr/>
        </p:nvSpPr>
        <p:spPr>
          <a:xfrm>
            <a:off x="367542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9"/>
          <p:cNvSpPr/>
          <p:nvPr/>
        </p:nvSpPr>
        <p:spPr>
          <a:xfrm>
            <a:off x="367542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9"/>
          <p:cNvSpPr/>
          <p:nvPr/>
        </p:nvSpPr>
        <p:spPr>
          <a:xfrm>
            <a:off x="367542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"/>
          <p:cNvSpPr/>
          <p:nvPr/>
        </p:nvSpPr>
        <p:spPr>
          <a:xfrm>
            <a:off x="367542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9"/>
          <p:cNvSpPr/>
          <p:nvPr/>
        </p:nvSpPr>
        <p:spPr>
          <a:xfrm>
            <a:off x="367542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9"/>
          <p:cNvSpPr/>
          <p:nvPr/>
        </p:nvSpPr>
        <p:spPr>
          <a:xfrm>
            <a:off x="367542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9"/>
          <p:cNvSpPr/>
          <p:nvPr/>
        </p:nvSpPr>
        <p:spPr>
          <a:xfrm>
            <a:off x="367542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9"/>
          <p:cNvSpPr/>
          <p:nvPr/>
        </p:nvSpPr>
        <p:spPr>
          <a:xfrm>
            <a:off x="367542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9"/>
          <p:cNvSpPr/>
          <p:nvPr/>
        </p:nvSpPr>
        <p:spPr>
          <a:xfrm>
            <a:off x="367542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367542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/>
          <p:nvPr/>
        </p:nvSpPr>
        <p:spPr>
          <a:xfrm>
            <a:off x="437190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9"/>
          <p:cNvSpPr/>
          <p:nvPr/>
        </p:nvSpPr>
        <p:spPr>
          <a:xfrm>
            <a:off x="437190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9"/>
          <p:cNvSpPr/>
          <p:nvPr/>
        </p:nvSpPr>
        <p:spPr>
          <a:xfrm>
            <a:off x="437190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9"/>
          <p:cNvSpPr/>
          <p:nvPr/>
        </p:nvSpPr>
        <p:spPr>
          <a:xfrm>
            <a:off x="437190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9"/>
          <p:cNvSpPr/>
          <p:nvPr/>
        </p:nvSpPr>
        <p:spPr>
          <a:xfrm>
            <a:off x="437190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9"/>
          <p:cNvSpPr/>
          <p:nvPr/>
        </p:nvSpPr>
        <p:spPr>
          <a:xfrm>
            <a:off x="437190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/>
          <p:cNvSpPr/>
          <p:nvPr/>
        </p:nvSpPr>
        <p:spPr>
          <a:xfrm>
            <a:off x="437190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/>
          <p:nvPr/>
        </p:nvSpPr>
        <p:spPr>
          <a:xfrm>
            <a:off x="437190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/>
          <p:nvPr/>
        </p:nvSpPr>
        <p:spPr>
          <a:xfrm>
            <a:off x="437190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9"/>
          <p:cNvSpPr/>
          <p:nvPr/>
        </p:nvSpPr>
        <p:spPr>
          <a:xfrm>
            <a:off x="437190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9"/>
          <p:cNvSpPr/>
          <p:nvPr/>
        </p:nvSpPr>
        <p:spPr>
          <a:xfrm>
            <a:off x="506837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9"/>
          <p:cNvSpPr/>
          <p:nvPr/>
        </p:nvSpPr>
        <p:spPr>
          <a:xfrm>
            <a:off x="506837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9"/>
          <p:cNvSpPr/>
          <p:nvPr/>
        </p:nvSpPr>
        <p:spPr>
          <a:xfrm>
            <a:off x="506837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9"/>
          <p:cNvSpPr/>
          <p:nvPr/>
        </p:nvSpPr>
        <p:spPr>
          <a:xfrm>
            <a:off x="506837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9"/>
          <p:cNvSpPr/>
          <p:nvPr/>
        </p:nvSpPr>
        <p:spPr>
          <a:xfrm>
            <a:off x="506837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9"/>
          <p:cNvSpPr/>
          <p:nvPr/>
        </p:nvSpPr>
        <p:spPr>
          <a:xfrm>
            <a:off x="506837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9"/>
          <p:cNvSpPr/>
          <p:nvPr/>
        </p:nvSpPr>
        <p:spPr>
          <a:xfrm>
            <a:off x="506837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9"/>
          <p:cNvSpPr/>
          <p:nvPr/>
        </p:nvSpPr>
        <p:spPr>
          <a:xfrm>
            <a:off x="506837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9"/>
          <p:cNvSpPr/>
          <p:nvPr/>
        </p:nvSpPr>
        <p:spPr>
          <a:xfrm>
            <a:off x="506837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9"/>
          <p:cNvSpPr/>
          <p:nvPr/>
        </p:nvSpPr>
        <p:spPr>
          <a:xfrm>
            <a:off x="506837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9"/>
          <p:cNvSpPr/>
          <p:nvPr/>
        </p:nvSpPr>
        <p:spPr>
          <a:xfrm>
            <a:off x="576485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9"/>
          <p:cNvSpPr/>
          <p:nvPr/>
        </p:nvSpPr>
        <p:spPr>
          <a:xfrm>
            <a:off x="576485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9"/>
          <p:cNvSpPr/>
          <p:nvPr/>
        </p:nvSpPr>
        <p:spPr>
          <a:xfrm>
            <a:off x="576485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9"/>
          <p:cNvSpPr/>
          <p:nvPr/>
        </p:nvSpPr>
        <p:spPr>
          <a:xfrm>
            <a:off x="576485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9"/>
          <p:cNvSpPr/>
          <p:nvPr/>
        </p:nvSpPr>
        <p:spPr>
          <a:xfrm>
            <a:off x="576485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9"/>
          <p:cNvSpPr/>
          <p:nvPr/>
        </p:nvSpPr>
        <p:spPr>
          <a:xfrm>
            <a:off x="576485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9"/>
          <p:cNvSpPr/>
          <p:nvPr/>
        </p:nvSpPr>
        <p:spPr>
          <a:xfrm>
            <a:off x="576485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9"/>
          <p:cNvSpPr/>
          <p:nvPr/>
        </p:nvSpPr>
        <p:spPr>
          <a:xfrm>
            <a:off x="576485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9"/>
          <p:cNvSpPr/>
          <p:nvPr/>
        </p:nvSpPr>
        <p:spPr>
          <a:xfrm>
            <a:off x="576485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9"/>
          <p:cNvSpPr/>
          <p:nvPr/>
        </p:nvSpPr>
        <p:spPr>
          <a:xfrm>
            <a:off x="576485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9"/>
          <p:cNvSpPr/>
          <p:nvPr/>
        </p:nvSpPr>
        <p:spPr>
          <a:xfrm>
            <a:off x="646132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9"/>
          <p:cNvSpPr/>
          <p:nvPr/>
        </p:nvSpPr>
        <p:spPr>
          <a:xfrm>
            <a:off x="646132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9"/>
          <p:cNvSpPr/>
          <p:nvPr/>
        </p:nvSpPr>
        <p:spPr>
          <a:xfrm>
            <a:off x="646132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9"/>
          <p:cNvSpPr/>
          <p:nvPr/>
        </p:nvSpPr>
        <p:spPr>
          <a:xfrm>
            <a:off x="646132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9"/>
          <p:cNvSpPr/>
          <p:nvPr/>
        </p:nvSpPr>
        <p:spPr>
          <a:xfrm>
            <a:off x="646132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646132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9"/>
          <p:cNvSpPr/>
          <p:nvPr/>
        </p:nvSpPr>
        <p:spPr>
          <a:xfrm>
            <a:off x="646132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9"/>
          <p:cNvSpPr/>
          <p:nvPr/>
        </p:nvSpPr>
        <p:spPr>
          <a:xfrm>
            <a:off x="646132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9"/>
          <p:cNvSpPr/>
          <p:nvPr/>
        </p:nvSpPr>
        <p:spPr>
          <a:xfrm>
            <a:off x="646132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9"/>
          <p:cNvSpPr/>
          <p:nvPr/>
        </p:nvSpPr>
        <p:spPr>
          <a:xfrm>
            <a:off x="646132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715780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9"/>
          <p:cNvSpPr/>
          <p:nvPr/>
        </p:nvSpPr>
        <p:spPr>
          <a:xfrm>
            <a:off x="715780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9"/>
          <p:cNvSpPr/>
          <p:nvPr/>
        </p:nvSpPr>
        <p:spPr>
          <a:xfrm>
            <a:off x="715780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9"/>
          <p:cNvSpPr/>
          <p:nvPr/>
        </p:nvSpPr>
        <p:spPr>
          <a:xfrm>
            <a:off x="715780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9"/>
          <p:cNvSpPr/>
          <p:nvPr/>
        </p:nvSpPr>
        <p:spPr>
          <a:xfrm>
            <a:off x="715780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715780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9"/>
          <p:cNvSpPr/>
          <p:nvPr/>
        </p:nvSpPr>
        <p:spPr>
          <a:xfrm>
            <a:off x="715780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9"/>
          <p:cNvSpPr/>
          <p:nvPr/>
        </p:nvSpPr>
        <p:spPr>
          <a:xfrm>
            <a:off x="715780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9"/>
          <p:cNvSpPr/>
          <p:nvPr/>
        </p:nvSpPr>
        <p:spPr>
          <a:xfrm>
            <a:off x="715780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9"/>
          <p:cNvSpPr/>
          <p:nvPr/>
        </p:nvSpPr>
        <p:spPr>
          <a:xfrm>
            <a:off x="715780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88952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9"/>
          <p:cNvSpPr/>
          <p:nvPr/>
        </p:nvSpPr>
        <p:spPr>
          <a:xfrm>
            <a:off x="88952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9"/>
          <p:cNvSpPr/>
          <p:nvPr/>
        </p:nvSpPr>
        <p:spPr>
          <a:xfrm>
            <a:off x="88952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9"/>
          <p:cNvSpPr/>
          <p:nvPr/>
        </p:nvSpPr>
        <p:spPr>
          <a:xfrm>
            <a:off x="88952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9"/>
          <p:cNvSpPr/>
          <p:nvPr/>
        </p:nvSpPr>
        <p:spPr>
          <a:xfrm>
            <a:off x="88952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88952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9"/>
          <p:cNvSpPr/>
          <p:nvPr/>
        </p:nvSpPr>
        <p:spPr>
          <a:xfrm>
            <a:off x="88952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9"/>
          <p:cNvSpPr/>
          <p:nvPr/>
        </p:nvSpPr>
        <p:spPr>
          <a:xfrm>
            <a:off x="88952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9"/>
          <p:cNvSpPr/>
          <p:nvPr/>
        </p:nvSpPr>
        <p:spPr>
          <a:xfrm>
            <a:off x="88952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9"/>
          <p:cNvSpPr/>
          <p:nvPr/>
        </p:nvSpPr>
        <p:spPr>
          <a:xfrm>
            <a:off x="88952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158600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9"/>
          <p:cNvSpPr/>
          <p:nvPr/>
        </p:nvSpPr>
        <p:spPr>
          <a:xfrm>
            <a:off x="158600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9"/>
          <p:cNvSpPr/>
          <p:nvPr/>
        </p:nvSpPr>
        <p:spPr>
          <a:xfrm>
            <a:off x="158600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9"/>
          <p:cNvSpPr/>
          <p:nvPr/>
        </p:nvSpPr>
        <p:spPr>
          <a:xfrm>
            <a:off x="158600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9"/>
          <p:cNvSpPr/>
          <p:nvPr/>
        </p:nvSpPr>
        <p:spPr>
          <a:xfrm>
            <a:off x="158600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158600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9"/>
          <p:cNvSpPr/>
          <p:nvPr/>
        </p:nvSpPr>
        <p:spPr>
          <a:xfrm>
            <a:off x="158600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9"/>
          <p:cNvSpPr/>
          <p:nvPr/>
        </p:nvSpPr>
        <p:spPr>
          <a:xfrm>
            <a:off x="158600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9"/>
          <p:cNvSpPr/>
          <p:nvPr/>
        </p:nvSpPr>
        <p:spPr>
          <a:xfrm>
            <a:off x="158600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9"/>
          <p:cNvSpPr/>
          <p:nvPr/>
        </p:nvSpPr>
        <p:spPr>
          <a:xfrm>
            <a:off x="158600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228247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9"/>
          <p:cNvSpPr/>
          <p:nvPr/>
        </p:nvSpPr>
        <p:spPr>
          <a:xfrm>
            <a:off x="228247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9"/>
          <p:cNvSpPr/>
          <p:nvPr/>
        </p:nvSpPr>
        <p:spPr>
          <a:xfrm>
            <a:off x="228247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9"/>
          <p:cNvSpPr/>
          <p:nvPr/>
        </p:nvSpPr>
        <p:spPr>
          <a:xfrm>
            <a:off x="228247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228247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9"/>
          <p:cNvSpPr/>
          <p:nvPr/>
        </p:nvSpPr>
        <p:spPr>
          <a:xfrm>
            <a:off x="228247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9"/>
          <p:cNvSpPr/>
          <p:nvPr/>
        </p:nvSpPr>
        <p:spPr>
          <a:xfrm>
            <a:off x="228247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9"/>
          <p:cNvSpPr/>
          <p:nvPr/>
        </p:nvSpPr>
        <p:spPr>
          <a:xfrm>
            <a:off x="228247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9"/>
          <p:cNvSpPr/>
          <p:nvPr/>
        </p:nvSpPr>
        <p:spPr>
          <a:xfrm>
            <a:off x="228247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9"/>
          <p:cNvSpPr/>
          <p:nvPr/>
        </p:nvSpPr>
        <p:spPr>
          <a:xfrm>
            <a:off x="228247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9"/>
          <p:cNvSpPr/>
          <p:nvPr/>
        </p:nvSpPr>
        <p:spPr>
          <a:xfrm>
            <a:off x="297895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9"/>
          <p:cNvSpPr/>
          <p:nvPr/>
        </p:nvSpPr>
        <p:spPr>
          <a:xfrm>
            <a:off x="297895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9"/>
          <p:cNvSpPr/>
          <p:nvPr/>
        </p:nvSpPr>
        <p:spPr>
          <a:xfrm>
            <a:off x="297895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97895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297895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297895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297895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297895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297895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297895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67542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67542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67542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67542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67542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67542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67542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67542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367542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367542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437190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37190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37190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437190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437190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437190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437190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437190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437190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437190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506837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506837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506837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506837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506837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506837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506837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506837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506837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506837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576485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576485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576485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576485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576485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576485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576485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576485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576485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576485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646132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646132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646132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646132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646132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646132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646132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646132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646132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646132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715780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715780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715780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715780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715780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715780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715780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715780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715780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715780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hree column">
  <p:cSld name="CUSTOM_4_9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29" name="Google Shape;529;p30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530" name="Google Shape;530;p3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3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3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3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0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35" name="Google Shape;535;p30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36" name="Google Shape;536;p30"/>
          <p:cNvCxnSpPr/>
          <p:nvPr/>
        </p:nvCxnSpPr>
        <p:spPr>
          <a:xfrm>
            <a:off x="4307600" y="2776950"/>
            <a:ext cx="0" cy="23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30"/>
          <p:cNvCxnSpPr/>
          <p:nvPr/>
        </p:nvCxnSpPr>
        <p:spPr>
          <a:xfrm>
            <a:off x="7890550" y="2776950"/>
            <a:ext cx="0" cy="23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38" name="Google Shape;538;p30"/>
          <p:cNvSpPr txBox="1"/>
          <p:nvPr>
            <p:ph idx="4" type="subTitle"/>
          </p:nvPr>
        </p:nvSpPr>
        <p:spPr>
          <a:xfrm>
            <a:off x="1140925" y="4681050"/>
            <a:ext cx="27504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39" name="Google Shape;539;p30"/>
          <p:cNvSpPr txBox="1"/>
          <p:nvPr>
            <p:ph idx="5" type="subTitle"/>
          </p:nvPr>
        </p:nvSpPr>
        <p:spPr>
          <a:xfrm>
            <a:off x="1140925" y="2813710"/>
            <a:ext cx="27504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40" name="Google Shape;540;p30"/>
          <p:cNvSpPr txBox="1"/>
          <p:nvPr>
            <p:ph idx="6" type="subTitle"/>
          </p:nvPr>
        </p:nvSpPr>
        <p:spPr>
          <a:xfrm>
            <a:off x="4723875" y="2813710"/>
            <a:ext cx="27504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41" name="Google Shape;541;p30"/>
          <p:cNvSpPr txBox="1"/>
          <p:nvPr>
            <p:ph idx="7" type="subTitle"/>
          </p:nvPr>
        </p:nvSpPr>
        <p:spPr>
          <a:xfrm>
            <a:off x="8306825" y="2813710"/>
            <a:ext cx="27504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42" name="Google Shape;542;p30"/>
          <p:cNvSpPr txBox="1"/>
          <p:nvPr>
            <p:ph idx="8" type="subTitle"/>
          </p:nvPr>
        </p:nvSpPr>
        <p:spPr>
          <a:xfrm>
            <a:off x="4720800" y="4681050"/>
            <a:ext cx="27504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43" name="Google Shape;543;p30"/>
          <p:cNvSpPr txBox="1"/>
          <p:nvPr>
            <p:ph idx="9" type="subTitle"/>
          </p:nvPr>
        </p:nvSpPr>
        <p:spPr>
          <a:xfrm>
            <a:off x="8306825" y="4681050"/>
            <a:ext cx="27504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805" y="2217196"/>
            <a:ext cx="553219" cy="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759" y="2217196"/>
            <a:ext cx="553219" cy="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0712" y="2217196"/>
            <a:ext cx="553219" cy="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Title">
  <p:cSld name="TITLE_2">
    <p:bg>
      <p:bgPr>
        <a:solidFill>
          <a:srgbClr val="142C4D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5" y="5842225"/>
            <a:ext cx="12192000" cy="10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2" type="subTitle"/>
          </p:nvPr>
        </p:nvSpPr>
        <p:spPr>
          <a:xfrm>
            <a:off x="2083725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3" type="subTitle"/>
          </p:nvPr>
        </p:nvSpPr>
        <p:spPr>
          <a:xfrm>
            <a:off x="4471850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wo column">
  <p:cSld name="CUSTOM_4_8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49" name="Google Shape;549;p31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550" name="Google Shape;550;p3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3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2" name="Google Shape;552;p3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3" name="Google Shape;553;p3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1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55" name="Google Shape;555;p31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56" name="Google Shape;556;p31"/>
          <p:cNvCxnSpPr/>
          <p:nvPr/>
        </p:nvCxnSpPr>
        <p:spPr>
          <a:xfrm>
            <a:off x="6098909" y="2796200"/>
            <a:ext cx="0" cy="29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57" name="Google Shape;557;p31"/>
          <p:cNvSpPr txBox="1"/>
          <p:nvPr>
            <p:ph idx="4" type="subTitle"/>
          </p:nvPr>
        </p:nvSpPr>
        <p:spPr>
          <a:xfrm>
            <a:off x="1343125" y="5036725"/>
            <a:ext cx="43980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58" name="Google Shape;558;p31"/>
          <p:cNvSpPr txBox="1"/>
          <p:nvPr>
            <p:ph idx="5" type="subTitle"/>
          </p:nvPr>
        </p:nvSpPr>
        <p:spPr>
          <a:xfrm>
            <a:off x="1343125" y="2848100"/>
            <a:ext cx="4398000" cy="186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9" name="Google Shape;559;p31"/>
          <p:cNvSpPr txBox="1"/>
          <p:nvPr>
            <p:ph idx="6" type="subTitle"/>
          </p:nvPr>
        </p:nvSpPr>
        <p:spPr>
          <a:xfrm>
            <a:off x="6529325" y="5036725"/>
            <a:ext cx="43980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60" name="Google Shape;560;p31"/>
          <p:cNvSpPr txBox="1"/>
          <p:nvPr>
            <p:ph idx="7" type="subTitle"/>
          </p:nvPr>
        </p:nvSpPr>
        <p:spPr>
          <a:xfrm>
            <a:off x="6529325" y="2848100"/>
            <a:ext cx="4398000" cy="186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1" name="Google Shape;5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082" y="2044890"/>
            <a:ext cx="731700" cy="73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282" y="2044890"/>
            <a:ext cx="731700" cy="731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large">
  <p:cSld name="CUSTOM_4_7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565" name="Google Shape;565;p3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3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8" name="Google Shape;568;p3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2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0" name="Google Shape;570;p32"/>
          <p:cNvSpPr txBox="1"/>
          <p:nvPr>
            <p:ph type="title"/>
          </p:nvPr>
        </p:nvSpPr>
        <p:spPr>
          <a:xfrm>
            <a:off x="4465550" y="1455375"/>
            <a:ext cx="6724800" cy="32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571" name="Google Shape;571;p32"/>
          <p:cNvSpPr txBox="1"/>
          <p:nvPr>
            <p:ph idx="3" type="subTitle"/>
          </p:nvPr>
        </p:nvSpPr>
        <p:spPr>
          <a:xfrm>
            <a:off x="4465600" y="5036725"/>
            <a:ext cx="40977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572" name="Google Shape;5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450" y="1298452"/>
            <a:ext cx="731700" cy="731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by two">
  <p:cSld name="CUSTOM_4_6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75" name="Google Shape;575;p33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576" name="Google Shape;576;p3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3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3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9" name="Google Shape;579;p3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3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81" name="Google Shape;581;p33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2" name="Google Shape;582;p33"/>
          <p:cNvSpPr txBox="1"/>
          <p:nvPr>
            <p:ph idx="4" type="subTitle"/>
          </p:nvPr>
        </p:nvSpPr>
        <p:spPr>
          <a:xfrm>
            <a:off x="6855088" y="2788100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583" name="Google Shape;583;p33"/>
          <p:cNvSpPr txBox="1"/>
          <p:nvPr>
            <p:ph idx="5" type="subTitle"/>
          </p:nvPr>
        </p:nvSpPr>
        <p:spPr>
          <a:xfrm>
            <a:off x="6855081" y="2352950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84" name="Google Shape;584;p33"/>
          <p:cNvSpPr txBox="1"/>
          <p:nvPr>
            <p:ph idx="6" type="subTitle"/>
          </p:nvPr>
        </p:nvSpPr>
        <p:spPr>
          <a:xfrm>
            <a:off x="6855088" y="4434375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585" name="Google Shape;585;p33"/>
          <p:cNvSpPr txBox="1"/>
          <p:nvPr>
            <p:ph idx="7" type="subTitle"/>
          </p:nvPr>
        </p:nvSpPr>
        <p:spPr>
          <a:xfrm>
            <a:off x="6855081" y="3999225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86" name="Google Shape;586;p33"/>
          <p:cNvSpPr txBox="1"/>
          <p:nvPr>
            <p:ph idx="8" type="subTitle"/>
          </p:nvPr>
        </p:nvSpPr>
        <p:spPr>
          <a:xfrm>
            <a:off x="2084625" y="2788100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587" name="Google Shape;587;p33"/>
          <p:cNvSpPr txBox="1"/>
          <p:nvPr>
            <p:ph idx="9" type="subTitle"/>
          </p:nvPr>
        </p:nvSpPr>
        <p:spPr>
          <a:xfrm>
            <a:off x="2084600" y="2352950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88" name="Google Shape;588;p33"/>
          <p:cNvSpPr txBox="1"/>
          <p:nvPr>
            <p:ph idx="13" type="subTitle"/>
          </p:nvPr>
        </p:nvSpPr>
        <p:spPr>
          <a:xfrm>
            <a:off x="2084625" y="4434375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589" name="Google Shape;589;p33"/>
          <p:cNvSpPr txBox="1"/>
          <p:nvPr>
            <p:ph idx="14" type="subTitle"/>
          </p:nvPr>
        </p:nvSpPr>
        <p:spPr>
          <a:xfrm>
            <a:off x="2084600" y="3999225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four column">
  <p:cSld name="CUSTOM_4_5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92" name="Google Shape;592;p34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593" name="Google Shape;593;p3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3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3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6" name="Google Shape;596;p3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4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8" name="Google Shape;598;p34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99" name="Google Shape;599;p34"/>
          <p:cNvCxnSpPr/>
          <p:nvPr/>
        </p:nvCxnSpPr>
        <p:spPr>
          <a:xfrm>
            <a:off x="3416583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34"/>
          <p:cNvCxnSpPr/>
          <p:nvPr/>
        </p:nvCxnSpPr>
        <p:spPr>
          <a:xfrm>
            <a:off x="6096100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34"/>
          <p:cNvCxnSpPr/>
          <p:nvPr/>
        </p:nvCxnSpPr>
        <p:spPr>
          <a:xfrm>
            <a:off x="8775617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02" name="Google Shape;602;p34"/>
          <p:cNvSpPr txBox="1"/>
          <p:nvPr>
            <p:ph idx="4" type="subTitle"/>
          </p:nvPr>
        </p:nvSpPr>
        <p:spPr>
          <a:xfrm>
            <a:off x="885075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03" name="Google Shape;603;p34"/>
          <p:cNvSpPr txBox="1"/>
          <p:nvPr>
            <p:ph idx="5" type="subTitle"/>
          </p:nvPr>
        </p:nvSpPr>
        <p:spPr>
          <a:xfrm>
            <a:off x="885050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04" name="Google Shape;604;p34"/>
          <p:cNvSpPr txBox="1"/>
          <p:nvPr>
            <p:ph idx="6" type="subTitle"/>
          </p:nvPr>
        </p:nvSpPr>
        <p:spPr>
          <a:xfrm>
            <a:off x="8923625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05" name="Google Shape;605;p34"/>
          <p:cNvSpPr txBox="1"/>
          <p:nvPr>
            <p:ph idx="7" type="subTitle"/>
          </p:nvPr>
        </p:nvSpPr>
        <p:spPr>
          <a:xfrm>
            <a:off x="8923600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06" name="Google Shape;606;p34"/>
          <p:cNvSpPr txBox="1"/>
          <p:nvPr>
            <p:ph idx="8" type="subTitle"/>
          </p:nvPr>
        </p:nvSpPr>
        <p:spPr>
          <a:xfrm>
            <a:off x="6244108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07" name="Google Shape;607;p34"/>
          <p:cNvSpPr txBox="1"/>
          <p:nvPr>
            <p:ph idx="9" type="subTitle"/>
          </p:nvPr>
        </p:nvSpPr>
        <p:spPr>
          <a:xfrm>
            <a:off x="6244083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08" name="Google Shape;608;p34"/>
          <p:cNvSpPr txBox="1"/>
          <p:nvPr>
            <p:ph idx="13" type="subTitle"/>
          </p:nvPr>
        </p:nvSpPr>
        <p:spPr>
          <a:xfrm>
            <a:off x="3564592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09" name="Google Shape;609;p34"/>
          <p:cNvSpPr txBox="1"/>
          <p:nvPr>
            <p:ph idx="14" type="subTitle"/>
          </p:nvPr>
        </p:nvSpPr>
        <p:spPr>
          <a:xfrm>
            <a:off x="3564567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left">
  <p:cSld name="CUSTOM_4_4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885050" y="3358700"/>
            <a:ext cx="3291900" cy="19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12" name="Google Shape;612;p35"/>
          <p:cNvSpPr txBox="1"/>
          <p:nvPr>
            <p:ph type="title"/>
          </p:nvPr>
        </p:nvSpPr>
        <p:spPr>
          <a:xfrm>
            <a:off x="885050" y="1240700"/>
            <a:ext cx="4114800" cy="19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13" name="Google Shape;613;p35"/>
          <p:cNvSpPr txBox="1"/>
          <p:nvPr>
            <p:ph idx="2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614" name="Google Shape;614;p3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3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7" name="Google Shape;617;p3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5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9" name="Google Shape;619;p35"/>
          <p:cNvSpPr txBox="1"/>
          <p:nvPr>
            <p:ph idx="4" type="subTitle"/>
          </p:nvPr>
        </p:nvSpPr>
        <p:spPr>
          <a:xfrm>
            <a:off x="6857350" y="1644050"/>
            <a:ext cx="46608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20" name="Google Shape;620;p35"/>
          <p:cNvSpPr txBox="1"/>
          <p:nvPr>
            <p:ph idx="5" type="subTitle"/>
          </p:nvPr>
        </p:nvSpPr>
        <p:spPr>
          <a:xfrm>
            <a:off x="6857350" y="1240700"/>
            <a:ext cx="4660800" cy="3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21" name="Google Shape;621;p35"/>
          <p:cNvSpPr txBox="1"/>
          <p:nvPr>
            <p:ph idx="6" type="subTitle"/>
          </p:nvPr>
        </p:nvSpPr>
        <p:spPr>
          <a:xfrm>
            <a:off x="6857350" y="3164125"/>
            <a:ext cx="46608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22" name="Google Shape;622;p35"/>
          <p:cNvSpPr txBox="1"/>
          <p:nvPr>
            <p:ph idx="7" type="subTitle"/>
          </p:nvPr>
        </p:nvSpPr>
        <p:spPr>
          <a:xfrm>
            <a:off x="6857350" y="2760775"/>
            <a:ext cx="4660800" cy="3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23" name="Google Shape;623;p35"/>
          <p:cNvSpPr txBox="1"/>
          <p:nvPr>
            <p:ph idx="8" type="subTitle"/>
          </p:nvPr>
        </p:nvSpPr>
        <p:spPr>
          <a:xfrm>
            <a:off x="6857350" y="4684200"/>
            <a:ext cx="46608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24" name="Google Shape;624;p35"/>
          <p:cNvSpPr txBox="1"/>
          <p:nvPr>
            <p:ph idx="9" type="subTitle"/>
          </p:nvPr>
        </p:nvSpPr>
        <p:spPr>
          <a:xfrm>
            <a:off x="6857350" y="4280850"/>
            <a:ext cx="4660800" cy="3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olumn">
  <p:cSld name="CUSTOM_4_3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27" name="Google Shape;627;p36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628" name="Google Shape;628;p3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3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3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1" name="Google Shape;631;p3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6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33" name="Google Shape;633;p36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4306150" y="4229725"/>
            <a:ext cx="0" cy="15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36"/>
          <p:cNvCxnSpPr/>
          <p:nvPr/>
        </p:nvCxnSpPr>
        <p:spPr>
          <a:xfrm>
            <a:off x="7885850" y="4229725"/>
            <a:ext cx="0" cy="15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36" name="Google Shape;636;p36"/>
          <p:cNvSpPr txBox="1"/>
          <p:nvPr>
            <p:ph idx="4" type="subTitle"/>
          </p:nvPr>
        </p:nvSpPr>
        <p:spPr>
          <a:xfrm>
            <a:off x="44683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37" name="Google Shape;637;p36"/>
          <p:cNvSpPr txBox="1"/>
          <p:nvPr>
            <p:ph idx="5" type="subTitle"/>
          </p:nvPr>
        </p:nvSpPr>
        <p:spPr>
          <a:xfrm>
            <a:off x="44684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38" name="Google Shape;638;p36"/>
          <p:cNvSpPr txBox="1"/>
          <p:nvPr>
            <p:ph idx="6" type="subTitle"/>
          </p:nvPr>
        </p:nvSpPr>
        <p:spPr>
          <a:xfrm>
            <a:off x="80480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39" name="Google Shape;639;p36"/>
          <p:cNvSpPr txBox="1"/>
          <p:nvPr>
            <p:ph idx="7" type="subTitle"/>
          </p:nvPr>
        </p:nvSpPr>
        <p:spPr>
          <a:xfrm>
            <a:off x="80481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40" name="Google Shape;640;p36"/>
          <p:cNvSpPr txBox="1"/>
          <p:nvPr>
            <p:ph idx="8" type="subTitle"/>
          </p:nvPr>
        </p:nvSpPr>
        <p:spPr>
          <a:xfrm>
            <a:off x="8886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41" name="Google Shape;641;p36"/>
          <p:cNvSpPr txBox="1"/>
          <p:nvPr>
            <p:ph idx="9" type="subTitle"/>
          </p:nvPr>
        </p:nvSpPr>
        <p:spPr>
          <a:xfrm>
            <a:off x="8887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left">
  <p:cSld name="CUSTOM_4_2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44" name="Google Shape;644;p37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645" name="Google Shape;645;p3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3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8" name="Google Shape;648;p3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37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50" name="Google Shape;650;p37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1" name="Google Shape;651;p37"/>
          <p:cNvSpPr txBox="1"/>
          <p:nvPr>
            <p:ph idx="4" type="subTitle"/>
          </p:nvPr>
        </p:nvSpPr>
        <p:spPr>
          <a:xfrm>
            <a:off x="5662075" y="2539250"/>
            <a:ext cx="5486400" cy="31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3000"/>
              </a:lnSpc>
              <a:spcBef>
                <a:spcPts val="2000"/>
              </a:spcBef>
              <a:spcAft>
                <a:spcPts val="20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 alt1">
  <p:cSld name="CUSTOM_4_2_2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54" name="Google Shape;654;p38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655" name="Google Shape;655;p3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3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8" name="Google Shape;658;p3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38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0" name="Google Shape;660;p38"/>
          <p:cNvSpPr txBox="1"/>
          <p:nvPr>
            <p:ph idx="3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61" name="Google Shape;661;p38"/>
          <p:cNvSpPr txBox="1"/>
          <p:nvPr>
            <p:ph idx="4" type="subTitle"/>
          </p:nvPr>
        </p:nvSpPr>
        <p:spPr>
          <a:xfrm>
            <a:off x="2087850" y="2416425"/>
            <a:ext cx="8044800" cy="13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">
  <p:cSld name="CUSTOM_4_2_1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9"/>
          <p:cNvSpPr txBox="1"/>
          <p:nvPr>
            <p:ph type="title"/>
          </p:nvPr>
        </p:nvSpPr>
        <p:spPr>
          <a:xfrm>
            <a:off x="3280375" y="1653075"/>
            <a:ext cx="7431000" cy="393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664" name="Google Shape;664;p3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665" name="Google Shape;665;p3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3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7" name="Google Shape;667;p3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8" name="Google Shape;668;p3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9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dark">
  <p:cSld name="CUSTOM_4_1">
    <p:bg>
      <p:bgPr>
        <a:solidFill>
          <a:srgbClr val="142C4D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0"/>
          <p:cNvSpPr txBox="1"/>
          <p:nvPr>
            <p:ph type="title"/>
          </p:nvPr>
        </p:nvSpPr>
        <p:spPr>
          <a:xfrm>
            <a:off x="885050" y="871750"/>
            <a:ext cx="10422000" cy="132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672" name="Google Shape;672;p4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4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674" name="Google Shape;674;p4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5" name="Google Shape;67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7" name="Google Shape;677;p40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8" name="Google Shape;678;p40"/>
          <p:cNvSpPr txBox="1"/>
          <p:nvPr>
            <p:ph idx="3" type="subTitle"/>
          </p:nvPr>
        </p:nvSpPr>
        <p:spPr>
          <a:xfrm>
            <a:off x="3279500" y="2664350"/>
            <a:ext cx="2034600" cy="27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679" name="Google Shape;679;p40"/>
          <p:cNvSpPr txBox="1"/>
          <p:nvPr>
            <p:ph idx="4" type="subTitle"/>
          </p:nvPr>
        </p:nvSpPr>
        <p:spPr>
          <a:xfrm>
            <a:off x="5660650" y="2664350"/>
            <a:ext cx="2034600" cy="27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680" name="Google Shape;680;p40"/>
          <p:cNvSpPr txBox="1"/>
          <p:nvPr>
            <p:ph idx="5" type="subTitle"/>
          </p:nvPr>
        </p:nvSpPr>
        <p:spPr>
          <a:xfrm>
            <a:off x="8041800" y="2664350"/>
            <a:ext cx="2034600" cy="27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closing">
  <p:cSld name="TITLE_1_1">
    <p:bg>
      <p:bgPr>
        <a:solidFill>
          <a:srgbClr val="142C4D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75" y="5842225"/>
            <a:ext cx="12192000" cy="10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3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linkedin.com/company/red-hat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5" name="Google Shape;45;p5"/>
          <p:cNvSpPr txBox="1"/>
          <p:nvPr/>
        </p:nvSpPr>
        <p:spPr>
          <a:xfrm>
            <a:off x="7960472" y="27678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youtube.com/user/RedHatVideos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6" name="Google Shape;46;p5"/>
          <p:cNvSpPr txBox="1"/>
          <p:nvPr/>
        </p:nvSpPr>
        <p:spPr>
          <a:xfrm>
            <a:off x="7960472" y="35359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7" name="Google Shape;47;p5"/>
          <p:cNvSpPr txBox="1"/>
          <p:nvPr/>
        </p:nvSpPr>
        <p:spPr>
          <a:xfrm>
            <a:off x="7960472" y="43039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twitter.com/RedHat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48" name="Google Shape;48;p5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" name="Google Shape;49;p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6004" y="353598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6004" y="2767909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6004" y="199983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6004" y="4304059"/>
            <a:ext cx="455950" cy="4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light">
  <p:cSld name="CUSTOM_4_1_1">
    <p:bg>
      <p:bgPr>
        <a:solidFill>
          <a:schemeClr val="lt1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1"/>
          <p:cNvSpPr txBox="1"/>
          <p:nvPr>
            <p:ph type="title"/>
          </p:nvPr>
        </p:nvSpPr>
        <p:spPr>
          <a:xfrm>
            <a:off x="885050" y="871750"/>
            <a:ext cx="10422000" cy="132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683" name="Google Shape;683;p4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4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685" name="Google Shape;685;p4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4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7" name="Google Shape;687;p4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1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9" name="Google Shape;689;p41"/>
          <p:cNvSpPr txBox="1"/>
          <p:nvPr>
            <p:ph idx="3" type="subTitle"/>
          </p:nvPr>
        </p:nvSpPr>
        <p:spPr>
          <a:xfrm>
            <a:off x="3279500" y="2664350"/>
            <a:ext cx="2034600" cy="27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690" name="Google Shape;690;p41"/>
          <p:cNvSpPr txBox="1"/>
          <p:nvPr>
            <p:ph idx="4" type="subTitle"/>
          </p:nvPr>
        </p:nvSpPr>
        <p:spPr>
          <a:xfrm>
            <a:off x="5660650" y="2664350"/>
            <a:ext cx="2034600" cy="27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691" name="Google Shape;691;p41"/>
          <p:cNvSpPr txBox="1"/>
          <p:nvPr>
            <p:ph idx="5" type="subTitle"/>
          </p:nvPr>
        </p:nvSpPr>
        <p:spPr>
          <a:xfrm>
            <a:off x="8041800" y="2664350"/>
            <a:ext cx="2034600" cy="27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3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7" name="Google Shape;697;p43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8" name="Google Shape;698;p43"/>
          <p:cNvSpPr txBox="1"/>
          <p:nvPr>
            <p:ph idx="2" type="subTitle"/>
          </p:nvPr>
        </p:nvSpPr>
        <p:spPr>
          <a:xfrm>
            <a:off x="2083725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9" name="Google Shape;699;p43"/>
          <p:cNvSpPr txBox="1"/>
          <p:nvPr>
            <p:ph idx="3" type="subTitle"/>
          </p:nvPr>
        </p:nvSpPr>
        <p:spPr>
          <a:xfrm>
            <a:off x="4471850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00" name="Google Shape;7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1" name="Google Shape;701;p4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2" name="Google Shape;702;p4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4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5" name="Google Shape;705;p44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06" name="Google Shape;7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9804" y="353598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79804" y="2767909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79804" y="199983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79804" y="4304059"/>
            <a:ext cx="455950" cy="4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44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12" name="Google Shape;712;p44"/>
          <p:cNvSpPr txBox="1"/>
          <p:nvPr/>
        </p:nvSpPr>
        <p:spPr>
          <a:xfrm>
            <a:off x="7960472" y="27678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13" name="Google Shape;713;p44"/>
          <p:cNvSpPr txBox="1"/>
          <p:nvPr/>
        </p:nvSpPr>
        <p:spPr>
          <a:xfrm>
            <a:off x="7960472" y="35359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14" name="Google Shape;714;p44"/>
          <p:cNvSpPr txBox="1"/>
          <p:nvPr/>
        </p:nvSpPr>
        <p:spPr>
          <a:xfrm>
            <a:off x="7960472" y="43039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715" name="Google Shape;715;p44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4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7" name="Google Shape;717;p4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5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720" name="Google Shape;720;p45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721" name="Google Shape;721;p45"/>
          <p:cNvSpPr txBox="1"/>
          <p:nvPr>
            <p:ph idx="2" type="subTitle"/>
          </p:nvPr>
        </p:nvSpPr>
        <p:spPr>
          <a:xfrm>
            <a:off x="2083725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722" name="Google Shape;722;p45"/>
          <p:cNvSpPr txBox="1"/>
          <p:nvPr>
            <p:ph idx="3" type="subTitle"/>
          </p:nvPr>
        </p:nvSpPr>
        <p:spPr>
          <a:xfrm>
            <a:off x="4471850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723" name="Google Shape;7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4" name="Google Shape;724;p4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5" name="Google Shape;725;p4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6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728" name="Google Shape;728;p46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729" name="Google Shape;7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46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31" name="Google Shape;731;p46"/>
          <p:cNvSpPr txBox="1"/>
          <p:nvPr/>
        </p:nvSpPr>
        <p:spPr>
          <a:xfrm>
            <a:off x="7960472" y="27678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32" name="Google Shape;732;p46"/>
          <p:cNvSpPr txBox="1"/>
          <p:nvPr/>
        </p:nvSpPr>
        <p:spPr>
          <a:xfrm>
            <a:off x="7960472" y="35359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33" name="Google Shape;733;p46"/>
          <p:cNvSpPr txBox="1"/>
          <p:nvPr/>
        </p:nvSpPr>
        <p:spPr>
          <a:xfrm>
            <a:off x="7960472" y="43039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734" name="Google Shape;734;p46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5" name="Google Shape;73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1275" y="1882617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21275" y="3404473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21275" y="2705617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21275" y="4214033"/>
            <a:ext cx="580517" cy="580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9" name="Google Shape;739;p4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4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3" name="Google Shape;743;p4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4" name="Google Shape;744;p4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5" name="Google Shape;745;p47"/>
          <p:cNvSpPr txBox="1"/>
          <p:nvPr>
            <p:ph idx="1" type="subTitle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6" name="Google Shape;746;p47"/>
          <p:cNvSpPr txBox="1"/>
          <p:nvPr>
            <p:ph type="title"/>
          </p:nvPr>
        </p:nvSpPr>
        <p:spPr>
          <a:xfrm>
            <a:off x="5660525" y="1709031"/>
            <a:ext cx="5736300" cy="211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747" name="Google Shape;747;p47"/>
          <p:cNvSpPr txBox="1"/>
          <p:nvPr>
            <p:ph idx="2" type="subTitle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48" name="Google Shape;748;p47"/>
          <p:cNvSpPr txBox="1"/>
          <p:nvPr>
            <p:ph idx="3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1" name="Google Shape;751;p4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2" name="Google Shape;752;p4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3" name="Google Shape;753;p48"/>
          <p:cNvSpPr txBox="1"/>
          <p:nvPr>
            <p:ph type="title"/>
          </p:nvPr>
        </p:nvSpPr>
        <p:spPr>
          <a:xfrm>
            <a:off x="5660525" y="568626"/>
            <a:ext cx="5736300" cy="19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754" name="Google Shape;754;p48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755" name="Google Shape;755;p48"/>
          <p:cNvSpPr txBox="1"/>
          <p:nvPr>
            <p:ph idx="2" type="subTitle"/>
          </p:nvPr>
        </p:nvSpPr>
        <p:spPr>
          <a:xfrm>
            <a:off x="5660525" y="2752400"/>
            <a:ext cx="44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9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758" name="Google Shape;758;p4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9" name="Google Shape;759;p4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0" name="Google Shape;760;p4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4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762" name="Google Shape;762;p49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9pPr>
          </a:lstStyle>
          <a:p/>
        </p:txBody>
      </p:sp>
      <p:pic>
        <p:nvPicPr>
          <p:cNvPr id="763" name="Google Shape;763;p49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0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766" name="Google Shape;766;p5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7" name="Google Shape;767;p5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8" name="Google Shape;768;p5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9" name="Google Shape;769;p5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770" name="Google Shape;770;p50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771" name="Google Shape;7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1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774" name="Google Shape;774;p5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5" name="Google Shape;775;p5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6" name="Google Shape;776;p5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7" name="Google Shape;777;p5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778" name="Google Shape;778;p51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779" name="Google Shape;779;p51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51"/>
          <p:cNvSpPr txBox="1"/>
          <p:nvPr>
            <p:ph idx="3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6"/>
          <p:cNvSpPr txBox="1"/>
          <p:nvPr>
            <p:ph idx="1" type="subTitle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type="title"/>
          </p:nvPr>
        </p:nvSpPr>
        <p:spPr>
          <a:xfrm>
            <a:off x="5660525" y="1709031"/>
            <a:ext cx="5736300" cy="211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27579A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2" type="subTitle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3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2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9pPr>
          </a:lstStyle>
          <a:p/>
        </p:txBody>
      </p:sp>
      <p:cxnSp>
        <p:nvCxnSpPr>
          <p:cNvPr id="783" name="Google Shape;783;p5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4" name="Google Shape;784;p5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5" name="Google Shape;785;p52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p52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53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90" name="Google Shape;790;p5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5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2" name="Google Shape;792;p53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3" name="Google Shape;793;p53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4" name="Google Shape;794;p5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5" name="Google Shape;795;p5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4"/>
          <p:cNvSpPr txBox="1"/>
          <p:nvPr>
            <p:ph type="title"/>
          </p:nvPr>
        </p:nvSpPr>
        <p:spPr>
          <a:xfrm>
            <a:off x="5674100" y="1632950"/>
            <a:ext cx="5037300" cy="388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98" name="Google Shape;798;p5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0" name="Google Shape;800;p54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801" name="Google Shape;80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">
  <p:cSld name="CUSTOM_4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5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804" name="Google Shape;804;p5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5" name="Google Shape;805;p5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806" name="Google Shape;806;p5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5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8" name="Google Shape;808;p5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55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ck">
  <p:cSld name="CUSTOM_4_1">
    <p:bg>
      <p:bgPr>
        <a:solidFill>
          <a:srgbClr val="141414"/>
        </a:soli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6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9pPr>
          </a:lstStyle>
          <a:p/>
        </p:txBody>
      </p:sp>
      <p:cxnSp>
        <p:nvCxnSpPr>
          <p:cNvPr id="812" name="Google Shape;812;p5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3" name="Google Shape;813;p5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814" name="Google Shape;814;p5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5" name="Google Shape;815;p5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6" name="Google Shape;816;p56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817" name="Google Shape;817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closing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7"/>
          <p:cNvSpPr txBox="1"/>
          <p:nvPr>
            <p:ph type="title"/>
          </p:nvPr>
        </p:nvSpPr>
        <p:spPr>
          <a:xfrm>
            <a:off x="5660525" y="568626"/>
            <a:ext cx="5736300" cy="19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27579A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9" name="Google Shape;69;p7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70" name="Google Shape;70;p7"/>
          <p:cNvSpPr txBox="1"/>
          <p:nvPr>
            <p:ph idx="2" type="subTitle"/>
          </p:nvPr>
        </p:nvSpPr>
        <p:spPr>
          <a:xfrm>
            <a:off x="5660525" y="2752400"/>
            <a:ext cx="44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7"/>
          <p:cNvSpPr txBox="1"/>
          <p:nvPr/>
        </p:nvSpPr>
        <p:spPr>
          <a:xfrm>
            <a:off x="5903450" y="46692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linkedin.com/company/red-hat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5903450" y="51743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youtube.com/user/RedHatVideos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8815525" y="46692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8815525" y="51743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twitter.com/RedHat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8586459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8586459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5660534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7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5660534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A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AAA4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2" name="Google Shape;82;p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3" name="Google Shape;83;p8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9pPr>
          </a:lstStyle>
          <a:p/>
        </p:txBody>
      </p:sp>
      <p:pic>
        <p:nvPicPr>
          <p:cNvPr id="84" name="Google Shape;84;p8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B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142C4D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8" name="Google Shape;88;p9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89" name="Google Shape;8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C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92" name="Google Shape;92;p1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95" name="Google Shape;95;p10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96" name="Google Shape;96;p10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>
            <p:ph idx="3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ed Hat Text"/>
              <a:buChar char="▸"/>
              <a:defRPr sz="1600">
                <a:latin typeface="Red Hat Text"/>
                <a:ea typeface="Red Hat Text"/>
                <a:cs typeface="Red Hat Text"/>
                <a:sym typeface="Red Hat Text"/>
              </a:defRPr>
            </a:lvl1pPr>
            <a:lvl2pPr indent="-317500" lvl="1" marL="9144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2pPr>
            <a:lvl3pPr indent="-317500" lvl="2" marL="13716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3pPr>
            <a:lvl4pPr indent="-317500" lvl="3" marL="18288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4pPr>
            <a:lvl5pPr indent="-317500" lvl="4" marL="22860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5pPr>
            <a:lvl6pPr indent="-317500" lvl="5" marL="27432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6pPr>
            <a:lvl7pPr indent="-317500" lvl="6" marL="32004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7pPr>
            <a:lvl8pPr indent="-317500" lvl="7" marL="36576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8pPr>
            <a:lvl9pPr indent="-317500" lvl="8" marL="4114800" rtl="0">
              <a:lnSpc>
                <a:spcPct val="140000"/>
              </a:lnSpc>
              <a:spcBef>
                <a:spcPts val="500"/>
              </a:spcBef>
              <a:spcAft>
                <a:spcPts val="50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9677749" y="269825"/>
            <a:ext cx="20094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ed Hat Text Medium"/>
                <a:ea typeface="Red Hat Text Medium"/>
                <a:cs typeface="Red Hat Text Medium"/>
                <a:sym typeface="Red Hat Text Medium"/>
              </a:rPr>
              <a:t>CONFIDENTIAL designator</a:t>
            </a:r>
            <a:endParaRPr sz="700"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9751000" y="6313250"/>
            <a:ext cx="731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V0000000</a:t>
            </a:r>
            <a:endParaRPr sz="8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2"/>
          <p:cNvSpPr txBox="1"/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694" name="Google Shape;694;p4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Overpass Light"/>
              <a:buChar char="●"/>
              <a:defRPr sz="21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indent="-33020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○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indent="-33020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■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indent="-33020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●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indent="-33020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○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indent="-33020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■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indent="-33020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●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indent="-33020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○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indent="-33020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Font typeface="Overpass Light"/>
              <a:buChar char="■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6.png"/><Relationship Id="rId4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Relationship Id="rId7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Relationship Id="rId6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7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 sz="1300"/>
          </a:p>
        </p:txBody>
      </p:sp>
      <p:sp>
        <p:nvSpPr>
          <p:cNvPr id="823" name="Google Shape;823;p5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824" name="Google Shape;824;p57"/>
          <p:cNvSpPr txBox="1"/>
          <p:nvPr>
            <p:ph idx="2" type="subTitle"/>
          </p:nvPr>
        </p:nvSpPr>
        <p:spPr>
          <a:xfrm>
            <a:off x="5660525" y="3665775"/>
            <a:ext cx="4446300" cy="6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Structuring history for the future.</a:t>
            </a:r>
            <a:endParaRPr sz="1800"/>
          </a:p>
        </p:txBody>
      </p:sp>
      <p:sp>
        <p:nvSpPr>
          <p:cNvPr id="825" name="Google Shape;825;p57"/>
          <p:cNvSpPr txBox="1"/>
          <p:nvPr>
            <p:ph type="title"/>
          </p:nvPr>
        </p:nvSpPr>
        <p:spPr>
          <a:xfrm>
            <a:off x="5660525" y="568624"/>
            <a:ext cx="5736300" cy="28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7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Commit messages as a long term investment</a:t>
            </a:r>
            <a:endParaRPr sz="5700"/>
          </a:p>
        </p:txBody>
      </p:sp>
      <p:pic>
        <p:nvPicPr>
          <p:cNvPr id="826" name="Google Shape;826;p57" title="File:Git format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7825" y="2026975"/>
            <a:ext cx="1227799" cy="1094957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57"/>
          <p:cNvSpPr txBox="1"/>
          <p:nvPr/>
        </p:nvSpPr>
        <p:spPr>
          <a:xfrm>
            <a:off x="5660525" y="5148900"/>
            <a:ext cx="25767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Faisal Al-Rayes</a:t>
            </a:r>
            <a:br>
              <a:rPr lang="en">
                <a:latin typeface="Overpass Light"/>
                <a:ea typeface="Overpass Light"/>
                <a:cs typeface="Overpass Light"/>
                <a:sym typeface="Overpass Light"/>
              </a:rPr>
            </a:b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Software Delivery Engineer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6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commit template Demo</a:t>
            </a:r>
            <a:endParaRPr/>
          </a:p>
        </p:txBody>
      </p:sp>
      <p:sp>
        <p:nvSpPr>
          <p:cNvPr id="948" name="Google Shape;948;p6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949" name="Google Shape;949;p6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 sz="1300"/>
          </a:p>
        </p:txBody>
      </p:sp>
      <p:sp>
        <p:nvSpPr>
          <p:cNvPr id="950" name="Google Shape;950;p66"/>
          <p:cNvSpPr/>
          <p:nvPr/>
        </p:nvSpPr>
        <p:spPr>
          <a:xfrm>
            <a:off x="10393125" y="295375"/>
            <a:ext cx="1514100" cy="354300"/>
          </a:xfrm>
          <a:prstGeom prst="rect">
            <a:avLst/>
          </a:prstGeom>
          <a:solidFill>
            <a:srgbClr val="142C4D"/>
          </a:solidFill>
          <a:ln cap="flat" cmpd="sng" w="9525">
            <a:solidFill>
              <a:srgbClr val="142C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67"/>
          <p:cNvSpPr txBox="1"/>
          <p:nvPr>
            <p:ph type="title"/>
          </p:nvPr>
        </p:nvSpPr>
        <p:spPr>
          <a:xfrm>
            <a:off x="2034875" y="2207850"/>
            <a:ext cx="5317500" cy="168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Thank you for you attention!</a:t>
            </a:r>
            <a:endParaRPr sz="4600"/>
          </a:p>
        </p:txBody>
      </p:sp>
      <p:sp>
        <p:nvSpPr>
          <p:cNvPr id="956" name="Google Shape;956;p6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7" name="Google Shape;95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9700" y="941050"/>
            <a:ext cx="2606178" cy="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67"/>
          <p:cNvSpPr/>
          <p:nvPr/>
        </p:nvSpPr>
        <p:spPr>
          <a:xfrm>
            <a:off x="2034875" y="1223450"/>
            <a:ext cx="2271300" cy="293100"/>
          </a:xfrm>
          <a:prstGeom prst="rect">
            <a:avLst/>
          </a:prstGeom>
          <a:solidFill>
            <a:srgbClr val="EE0000"/>
          </a:solidFill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59" name="Google Shape;959;p67"/>
          <p:cNvSpPr/>
          <p:nvPr/>
        </p:nvSpPr>
        <p:spPr>
          <a:xfrm>
            <a:off x="10490825" y="356450"/>
            <a:ext cx="1282200" cy="231900"/>
          </a:xfrm>
          <a:prstGeom prst="rect">
            <a:avLst/>
          </a:prstGeom>
          <a:solidFill>
            <a:srgbClr val="EE0000"/>
          </a:solidFill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960" name="Google Shape;96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5675" y="871775"/>
            <a:ext cx="4085951" cy="408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833" name="Google Shape;833;p58"/>
          <p:cNvSpPr txBox="1"/>
          <p:nvPr>
            <p:ph type="title"/>
          </p:nvPr>
        </p:nvSpPr>
        <p:spPr>
          <a:xfrm>
            <a:off x="2052850" y="608950"/>
            <a:ext cx="2929500" cy="8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whoami</a:t>
            </a:r>
            <a:endParaRPr/>
          </a:p>
        </p:txBody>
      </p:sp>
      <p:sp>
        <p:nvSpPr>
          <p:cNvPr id="834" name="Google Shape;834;p58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 sz="1300"/>
          </a:p>
        </p:txBody>
      </p:sp>
      <p:pic>
        <p:nvPicPr>
          <p:cNvPr id="835" name="Google Shape;8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850" y="1762600"/>
            <a:ext cx="7143725" cy="47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58"/>
          <p:cNvSpPr/>
          <p:nvPr/>
        </p:nvSpPr>
        <p:spPr>
          <a:xfrm>
            <a:off x="2063150" y="1809400"/>
            <a:ext cx="208500" cy="255000"/>
          </a:xfrm>
          <a:prstGeom prst="rect">
            <a:avLst/>
          </a:prstGeom>
          <a:solidFill>
            <a:srgbClr val="010C18"/>
          </a:solidFill>
          <a:ln cap="flat" cmpd="sng" w="9525">
            <a:solidFill>
              <a:srgbClr val="010C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37" name="Google Shape;837;p58"/>
          <p:cNvSpPr/>
          <p:nvPr/>
        </p:nvSpPr>
        <p:spPr>
          <a:xfrm>
            <a:off x="2063150" y="2506275"/>
            <a:ext cx="208500" cy="255000"/>
          </a:xfrm>
          <a:prstGeom prst="rect">
            <a:avLst/>
          </a:prstGeom>
          <a:solidFill>
            <a:srgbClr val="010C18"/>
          </a:solidFill>
          <a:ln cap="flat" cmpd="sng" w="9525">
            <a:solidFill>
              <a:srgbClr val="010C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38" name="Google Shape;838;p58"/>
          <p:cNvSpPr/>
          <p:nvPr/>
        </p:nvSpPr>
        <p:spPr>
          <a:xfrm>
            <a:off x="2063150" y="3174000"/>
            <a:ext cx="208500" cy="255000"/>
          </a:xfrm>
          <a:prstGeom prst="rect">
            <a:avLst/>
          </a:prstGeom>
          <a:solidFill>
            <a:srgbClr val="010C18"/>
          </a:solidFill>
          <a:ln cap="flat" cmpd="sng" w="9525">
            <a:solidFill>
              <a:srgbClr val="010C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39" name="Google Shape;839;p58"/>
          <p:cNvSpPr/>
          <p:nvPr/>
        </p:nvSpPr>
        <p:spPr>
          <a:xfrm>
            <a:off x="2063150" y="3841725"/>
            <a:ext cx="208500" cy="255000"/>
          </a:xfrm>
          <a:prstGeom prst="rect">
            <a:avLst/>
          </a:prstGeom>
          <a:solidFill>
            <a:srgbClr val="010C18"/>
          </a:solidFill>
          <a:ln cap="flat" cmpd="sng" w="9525">
            <a:solidFill>
              <a:srgbClr val="010C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40" name="Google Shape;840;p58"/>
          <p:cNvSpPr/>
          <p:nvPr/>
        </p:nvSpPr>
        <p:spPr>
          <a:xfrm>
            <a:off x="2063150" y="4538600"/>
            <a:ext cx="208500" cy="255000"/>
          </a:xfrm>
          <a:prstGeom prst="rect">
            <a:avLst/>
          </a:prstGeom>
          <a:solidFill>
            <a:srgbClr val="010C18"/>
          </a:solidFill>
          <a:ln cap="flat" cmpd="sng" w="9525">
            <a:solidFill>
              <a:srgbClr val="010C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41" name="Google Shape;841;p58"/>
          <p:cNvSpPr/>
          <p:nvPr/>
        </p:nvSpPr>
        <p:spPr>
          <a:xfrm>
            <a:off x="2063150" y="5235475"/>
            <a:ext cx="208500" cy="255000"/>
          </a:xfrm>
          <a:prstGeom prst="rect">
            <a:avLst/>
          </a:prstGeom>
          <a:solidFill>
            <a:srgbClr val="010C18"/>
          </a:solidFill>
          <a:ln cap="flat" cmpd="sng" w="9525">
            <a:solidFill>
              <a:srgbClr val="010C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9"/>
          <p:cNvSpPr txBox="1"/>
          <p:nvPr>
            <p:ph type="title"/>
          </p:nvPr>
        </p:nvSpPr>
        <p:spPr>
          <a:xfrm>
            <a:off x="447775" y="1084550"/>
            <a:ext cx="7871100" cy="16980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What value can I extract from this talk?</a:t>
            </a:r>
            <a:endParaRPr sz="4000"/>
          </a:p>
        </p:txBody>
      </p:sp>
      <p:sp>
        <p:nvSpPr>
          <p:cNvPr id="847" name="Google Shape;847;p5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848" name="Google Shape;848;p59"/>
          <p:cNvSpPr txBox="1"/>
          <p:nvPr>
            <p:ph idx="1" type="subTitle"/>
          </p:nvPr>
        </p:nvSpPr>
        <p:spPr>
          <a:xfrm>
            <a:off x="447775" y="0"/>
            <a:ext cx="5148900" cy="8721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 sz="1300"/>
          </a:p>
        </p:txBody>
      </p:sp>
      <p:sp>
        <p:nvSpPr>
          <p:cNvPr id="849" name="Google Shape;849;p59"/>
          <p:cNvSpPr txBox="1"/>
          <p:nvPr/>
        </p:nvSpPr>
        <p:spPr>
          <a:xfrm>
            <a:off x="8800500" y="2361075"/>
            <a:ext cx="33915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Work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(Commit Change)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Gather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(Commit </a:t>
            </a: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Construction</a:t>
            </a: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)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Label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(Commit Message)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Publish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(Commit Push)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50" name="Google Shape;850;p59"/>
          <p:cNvSpPr/>
          <p:nvPr/>
        </p:nvSpPr>
        <p:spPr>
          <a:xfrm>
            <a:off x="11398775" y="2705525"/>
            <a:ext cx="594900" cy="8721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51" name="Google Shape;851;p59"/>
          <p:cNvSpPr/>
          <p:nvPr/>
        </p:nvSpPr>
        <p:spPr>
          <a:xfrm>
            <a:off x="11398775" y="3619663"/>
            <a:ext cx="594900" cy="8721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52" name="Google Shape;852;p59"/>
          <p:cNvSpPr/>
          <p:nvPr/>
        </p:nvSpPr>
        <p:spPr>
          <a:xfrm>
            <a:off x="11398775" y="4533800"/>
            <a:ext cx="594900" cy="8721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53" name="Google Shape;853;p59" title="Black And White Thinking Images | Free Photos, PNG Stickers ...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4744400" y="2345950"/>
            <a:ext cx="3770650" cy="37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59"/>
          <p:cNvSpPr txBox="1"/>
          <p:nvPr/>
        </p:nvSpPr>
        <p:spPr>
          <a:xfrm>
            <a:off x="813675" y="2950125"/>
            <a:ext cx="4458600" cy="30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Overpass Light"/>
              <a:buChar char="●"/>
            </a:pPr>
            <a:r>
              <a:rPr lang="en" sz="2100">
                <a:latin typeface="Overpass Light"/>
                <a:ea typeface="Overpass Light"/>
                <a:cs typeface="Overpass Light"/>
                <a:sym typeface="Overpass Light"/>
              </a:rPr>
              <a:t>Think at the forefront of your mind of the way you structure your commits.</a:t>
            </a:r>
            <a:endParaRPr sz="21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Overpass Light"/>
              <a:buChar char="●"/>
            </a:pPr>
            <a:r>
              <a:rPr lang="en" sz="2100">
                <a:latin typeface="Overpass Light"/>
                <a:ea typeface="Overpass Light"/>
                <a:cs typeface="Overpass Light"/>
                <a:sym typeface="Overpass Light"/>
              </a:rPr>
              <a:t>Think of commit message structures that would make sense for the projects you work on.</a:t>
            </a:r>
            <a:endParaRPr sz="2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60"/>
          <p:cNvSpPr txBox="1"/>
          <p:nvPr>
            <p:ph type="title"/>
          </p:nvPr>
        </p:nvSpPr>
        <p:spPr>
          <a:xfrm>
            <a:off x="4335750" y="871750"/>
            <a:ext cx="3520500" cy="72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60" name="Google Shape;860;p6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861" name="Google Shape;861;p6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 sz="1300"/>
          </a:p>
        </p:txBody>
      </p:sp>
      <p:sp>
        <p:nvSpPr>
          <p:cNvPr id="862" name="Google Shape;862;p60"/>
          <p:cNvSpPr/>
          <p:nvPr/>
        </p:nvSpPr>
        <p:spPr>
          <a:xfrm>
            <a:off x="8726375" y="1601050"/>
            <a:ext cx="804300" cy="332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63" name="Google Shape;863;p60"/>
          <p:cNvSpPr/>
          <p:nvPr/>
        </p:nvSpPr>
        <p:spPr>
          <a:xfrm flipH="1">
            <a:off x="2620075" y="1601050"/>
            <a:ext cx="804300" cy="332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64" name="Google Shape;864;p60"/>
          <p:cNvSpPr txBox="1"/>
          <p:nvPr/>
        </p:nvSpPr>
        <p:spPr>
          <a:xfrm>
            <a:off x="3401250" y="1947350"/>
            <a:ext cx="5389500" cy="27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“0”: “Understand commits on a high level”,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“1”: “Commit structure elements”,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“2”: “Commit message example”,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“3”: “Commit message template demo”</a:t>
            </a:r>
            <a:endParaRPr sz="2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1"/>
          <p:cNvSpPr txBox="1"/>
          <p:nvPr>
            <p:ph type="title"/>
          </p:nvPr>
        </p:nvSpPr>
        <p:spPr>
          <a:xfrm>
            <a:off x="447775" y="1054000"/>
            <a:ext cx="8851500" cy="1769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E0000"/>
                </a:solidFill>
              </a:rPr>
              <a:t>Ground up understanding of git commits</a:t>
            </a:r>
            <a:endParaRPr sz="1600"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600"/>
              <a:t>Git commits are meant to package a set of changes into a single unit of storage and need a good label to perform their job well.</a:t>
            </a:r>
            <a:endParaRPr sz="1600"/>
          </a:p>
        </p:txBody>
      </p:sp>
      <p:sp>
        <p:nvSpPr>
          <p:cNvPr id="870" name="Google Shape;870;p6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 sz="1300"/>
          </a:p>
        </p:txBody>
      </p:sp>
      <p:sp>
        <p:nvSpPr>
          <p:cNvPr id="871" name="Google Shape;871;p6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2" name="Google Shape;872;p61" title="chalkboard label jars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025" y="2907650"/>
            <a:ext cx="473392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61"/>
          <p:cNvSpPr/>
          <p:nvPr/>
        </p:nvSpPr>
        <p:spPr>
          <a:xfrm>
            <a:off x="10356500" y="258750"/>
            <a:ext cx="14775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74" name="Google Shape;874;p61"/>
          <p:cNvSpPr/>
          <p:nvPr/>
        </p:nvSpPr>
        <p:spPr>
          <a:xfrm>
            <a:off x="9684850" y="6248250"/>
            <a:ext cx="8850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6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/>
          </a:p>
        </p:txBody>
      </p:sp>
      <p:sp>
        <p:nvSpPr>
          <p:cNvPr id="880" name="Google Shape;880;p62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 structure elements</a:t>
            </a:r>
            <a:endParaRPr/>
          </a:p>
        </p:txBody>
      </p:sp>
      <p:sp>
        <p:nvSpPr>
          <p:cNvPr id="881" name="Google Shape;881;p6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2" name="Google Shape;882;p62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These are some of the </a:t>
            </a:r>
            <a:r>
              <a:rPr lang="en"/>
              <a:t>most</a:t>
            </a:r>
            <a:r>
              <a:rPr lang="en"/>
              <a:t> common structure elements when it comes to commit messages.</a:t>
            </a:r>
            <a:endParaRPr/>
          </a:p>
        </p:txBody>
      </p:sp>
      <p:sp>
        <p:nvSpPr>
          <p:cNvPr id="883" name="Google Shape;883;p62"/>
          <p:cNvSpPr txBox="1"/>
          <p:nvPr>
            <p:ph idx="4" type="subTitle"/>
          </p:nvPr>
        </p:nvSpPr>
        <p:spPr>
          <a:xfrm>
            <a:off x="885075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What does the commit enable/do? (start with uppercase imperative verb)</a:t>
            </a:r>
            <a:endParaRPr/>
          </a:p>
        </p:txBody>
      </p:sp>
      <p:sp>
        <p:nvSpPr>
          <p:cNvPr id="884" name="Google Shape;884;p62"/>
          <p:cNvSpPr txBox="1"/>
          <p:nvPr>
            <p:ph idx="5" type="subTitle"/>
          </p:nvPr>
        </p:nvSpPr>
        <p:spPr>
          <a:xfrm>
            <a:off x="885050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 Title</a:t>
            </a:r>
            <a:endParaRPr/>
          </a:p>
        </p:txBody>
      </p:sp>
      <p:sp>
        <p:nvSpPr>
          <p:cNvPr id="885" name="Google Shape;885;p62"/>
          <p:cNvSpPr txBox="1"/>
          <p:nvPr>
            <p:ph idx="6" type="subTitle"/>
          </p:nvPr>
        </p:nvSpPr>
        <p:spPr>
          <a:xfrm>
            <a:off x="8923625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Keep the title length up to 50 characters and the rest up to 72 characters.</a:t>
            </a:r>
            <a:endParaRPr/>
          </a:p>
        </p:txBody>
      </p:sp>
      <p:sp>
        <p:nvSpPr>
          <p:cNvPr id="886" name="Google Shape;886;p62"/>
          <p:cNvSpPr txBox="1"/>
          <p:nvPr>
            <p:ph idx="7" type="subTitle"/>
          </p:nvPr>
        </p:nvSpPr>
        <p:spPr>
          <a:xfrm>
            <a:off x="8923600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lengths</a:t>
            </a:r>
            <a:endParaRPr/>
          </a:p>
        </p:txBody>
      </p:sp>
      <p:sp>
        <p:nvSpPr>
          <p:cNvPr id="887" name="Google Shape;887;p62"/>
          <p:cNvSpPr txBox="1"/>
          <p:nvPr>
            <p:ph idx="8" type="subTitle"/>
          </p:nvPr>
        </p:nvSpPr>
        <p:spPr>
          <a:xfrm>
            <a:off x="6244108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How was this change </a:t>
            </a:r>
            <a:r>
              <a:rPr lang="en"/>
              <a:t>implemented?</a:t>
            </a:r>
            <a:endParaRPr/>
          </a:p>
        </p:txBody>
      </p:sp>
      <p:sp>
        <p:nvSpPr>
          <p:cNvPr id="888" name="Google Shape;888;p62"/>
          <p:cNvSpPr txBox="1"/>
          <p:nvPr>
            <p:ph idx="9" type="subTitle"/>
          </p:nvPr>
        </p:nvSpPr>
        <p:spPr>
          <a:xfrm>
            <a:off x="6244083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889" name="Google Shape;889;p62"/>
          <p:cNvSpPr txBox="1"/>
          <p:nvPr>
            <p:ph idx="13" type="subTitle"/>
          </p:nvPr>
        </p:nvSpPr>
        <p:spPr>
          <a:xfrm>
            <a:off x="3564592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Why was this commit </a:t>
            </a:r>
            <a:r>
              <a:rPr lang="en"/>
              <a:t>necessary?</a:t>
            </a:r>
            <a:endParaRPr/>
          </a:p>
        </p:txBody>
      </p:sp>
      <p:sp>
        <p:nvSpPr>
          <p:cNvPr id="890" name="Google Shape;890;p62"/>
          <p:cNvSpPr txBox="1"/>
          <p:nvPr>
            <p:ph idx="14" type="subTitle"/>
          </p:nvPr>
        </p:nvSpPr>
        <p:spPr>
          <a:xfrm>
            <a:off x="3564567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Reasoning</a:t>
            </a:r>
            <a:endParaRPr/>
          </a:p>
        </p:txBody>
      </p:sp>
      <p:pic>
        <p:nvPicPr>
          <p:cNvPr id="891" name="Google Shape;891;p62"/>
          <p:cNvPicPr preferRelativeResize="0"/>
          <p:nvPr/>
        </p:nvPicPr>
        <p:blipFill rotWithShape="1">
          <a:blip r:embed="rId3">
            <a:alphaModFix/>
          </a:blip>
          <a:srcRect b="0" l="109" r="119" t="0"/>
          <a:stretch/>
        </p:blipFill>
        <p:spPr>
          <a:xfrm>
            <a:off x="6931425" y="2482724"/>
            <a:ext cx="1008925" cy="10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2"/>
          <p:cNvPicPr preferRelativeResize="0"/>
          <p:nvPr/>
        </p:nvPicPr>
        <p:blipFill rotWithShape="1">
          <a:blip r:embed="rId4">
            <a:alphaModFix/>
          </a:blip>
          <a:srcRect b="0" l="109" r="119" t="0"/>
          <a:stretch/>
        </p:blipFill>
        <p:spPr>
          <a:xfrm>
            <a:off x="4251888" y="2482724"/>
            <a:ext cx="1008925" cy="100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2375" y="2483861"/>
            <a:ext cx="1008925" cy="1006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2"/>
          <p:cNvPicPr preferRelativeResize="0"/>
          <p:nvPr/>
        </p:nvPicPr>
        <p:blipFill rotWithShape="1">
          <a:blip r:embed="rId6">
            <a:alphaModFix/>
          </a:blip>
          <a:srcRect b="0" l="20767" r="20767" t="0"/>
          <a:stretch/>
        </p:blipFill>
        <p:spPr>
          <a:xfrm>
            <a:off x="4609300" y="6114575"/>
            <a:ext cx="367750" cy="6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10949" y="2482742"/>
            <a:ext cx="1008925" cy="1008896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62"/>
          <p:cNvSpPr/>
          <p:nvPr/>
        </p:nvSpPr>
        <p:spPr>
          <a:xfrm>
            <a:off x="9684850" y="6248250"/>
            <a:ext cx="8850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97" name="Google Shape;897;p62"/>
          <p:cNvSpPr/>
          <p:nvPr/>
        </p:nvSpPr>
        <p:spPr>
          <a:xfrm>
            <a:off x="10356500" y="258750"/>
            <a:ext cx="14775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 sz="1300"/>
          </a:p>
        </p:txBody>
      </p:sp>
      <p:sp>
        <p:nvSpPr>
          <p:cNvPr id="903" name="Google Shape;903;p63"/>
          <p:cNvSpPr txBox="1"/>
          <p:nvPr>
            <p:ph idx="4294967295"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 title</a:t>
            </a:r>
            <a:endParaRPr/>
          </a:p>
        </p:txBody>
      </p:sp>
      <p:sp>
        <p:nvSpPr>
          <p:cNvPr id="904" name="Google Shape;904;p6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5" name="Google Shape;905;p63"/>
          <p:cNvSpPr txBox="1"/>
          <p:nvPr>
            <p:ph idx="4294967295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An illustration of what this commit represents.</a:t>
            </a:r>
            <a:endParaRPr/>
          </a:p>
        </p:txBody>
      </p:sp>
      <p:pic>
        <p:nvPicPr>
          <p:cNvPr id="906" name="Google Shape;90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325" y="4281590"/>
            <a:ext cx="8675793" cy="2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63"/>
          <p:cNvSpPr/>
          <p:nvPr/>
        </p:nvSpPr>
        <p:spPr>
          <a:xfrm rot="1441053">
            <a:off x="4055457" y="3166592"/>
            <a:ext cx="1331150" cy="52483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08" name="Google Shape;908;p63"/>
          <p:cNvSpPr/>
          <p:nvPr/>
        </p:nvSpPr>
        <p:spPr>
          <a:xfrm>
            <a:off x="10441950" y="268150"/>
            <a:ext cx="12699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09" name="Google Shape;909;p63"/>
          <p:cNvSpPr/>
          <p:nvPr/>
        </p:nvSpPr>
        <p:spPr>
          <a:xfrm>
            <a:off x="9660425" y="6233225"/>
            <a:ext cx="9093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910" name="Google Shape;910;p63" title="File:Flat tick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750" y="3916513"/>
            <a:ext cx="1021199" cy="102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8225" y="2329975"/>
            <a:ext cx="7407910" cy="2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63" title="Right or wrong 5 | Free SV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1830" y="1964894"/>
            <a:ext cx="1021200" cy="1021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 sz="1300"/>
          </a:p>
        </p:txBody>
      </p:sp>
      <p:sp>
        <p:nvSpPr>
          <p:cNvPr id="918" name="Google Shape;918;p64"/>
          <p:cNvSpPr txBox="1"/>
          <p:nvPr>
            <p:ph idx="4294967295"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 reasoning</a:t>
            </a:r>
            <a:endParaRPr/>
          </a:p>
        </p:txBody>
      </p:sp>
      <p:sp>
        <p:nvSpPr>
          <p:cNvPr id="919" name="Google Shape;919;p6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0" name="Google Shape;920;p64"/>
          <p:cNvSpPr txBox="1"/>
          <p:nvPr>
            <p:ph idx="4294967295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An illustration of why this commit was necessary.</a:t>
            </a:r>
            <a:endParaRPr/>
          </a:p>
        </p:txBody>
      </p:sp>
      <p:sp>
        <p:nvSpPr>
          <p:cNvPr id="921" name="Google Shape;921;p64"/>
          <p:cNvSpPr/>
          <p:nvPr/>
        </p:nvSpPr>
        <p:spPr>
          <a:xfrm rot="2086953">
            <a:off x="4216355" y="3243145"/>
            <a:ext cx="1331023" cy="5248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22" name="Google Shape;922;p64"/>
          <p:cNvSpPr/>
          <p:nvPr/>
        </p:nvSpPr>
        <p:spPr>
          <a:xfrm>
            <a:off x="10441950" y="268150"/>
            <a:ext cx="12699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23" name="Google Shape;923;p64"/>
          <p:cNvSpPr/>
          <p:nvPr/>
        </p:nvSpPr>
        <p:spPr>
          <a:xfrm>
            <a:off x="9660425" y="6233225"/>
            <a:ext cx="9093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924" name="Google Shape;924;p64" title="File:Flat tick icon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350" y="4724900"/>
            <a:ext cx="1021199" cy="102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874" y="4390183"/>
            <a:ext cx="7165101" cy="1690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8225" y="2329975"/>
            <a:ext cx="7407910" cy="2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64" title="Right or wrong 5 | Free SV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1830" y="1964894"/>
            <a:ext cx="1021200" cy="1021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 workflows</a:t>
            </a:r>
            <a:endParaRPr sz="1300"/>
          </a:p>
        </p:txBody>
      </p:sp>
      <p:sp>
        <p:nvSpPr>
          <p:cNvPr id="933" name="Google Shape;933;p65"/>
          <p:cNvSpPr txBox="1"/>
          <p:nvPr>
            <p:ph idx="4294967295"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 methodology</a:t>
            </a:r>
            <a:endParaRPr/>
          </a:p>
        </p:txBody>
      </p:sp>
      <p:sp>
        <p:nvSpPr>
          <p:cNvPr id="934" name="Google Shape;934;p6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5" name="Google Shape;935;p65"/>
          <p:cNvSpPr txBox="1"/>
          <p:nvPr>
            <p:ph idx="4294967295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An illustration of commit information on how the change was done.</a:t>
            </a:r>
            <a:endParaRPr/>
          </a:p>
        </p:txBody>
      </p:sp>
      <p:pic>
        <p:nvPicPr>
          <p:cNvPr id="936" name="Google Shape;93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225" y="2329975"/>
            <a:ext cx="7407910" cy="2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65"/>
          <p:cNvSpPr/>
          <p:nvPr/>
        </p:nvSpPr>
        <p:spPr>
          <a:xfrm rot="1441053">
            <a:off x="4715682" y="2988680"/>
            <a:ext cx="1331150" cy="52483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38" name="Google Shape;938;p65"/>
          <p:cNvSpPr/>
          <p:nvPr/>
        </p:nvSpPr>
        <p:spPr>
          <a:xfrm>
            <a:off x="10441950" y="268150"/>
            <a:ext cx="12699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39" name="Google Shape;939;p65"/>
          <p:cNvSpPr/>
          <p:nvPr/>
        </p:nvSpPr>
        <p:spPr>
          <a:xfrm>
            <a:off x="9660425" y="6233225"/>
            <a:ext cx="909300" cy="39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940" name="Google Shape;940;p65" title="File:Flat tick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1625" y="4514775"/>
            <a:ext cx="1021199" cy="102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65" title="Right or wrong 5 | Free SV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830" y="1964894"/>
            <a:ext cx="1021200" cy="102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6274" y="3881208"/>
            <a:ext cx="6840826" cy="2288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EE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